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4" name="Shape 15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Attribution"/>
          <p:cNvSpPr txBox="1"/>
          <p:nvPr>
            <p:ph type="body" sz="quarter" idx="21" hasCustomPrompt="1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Attribution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idx="21"/>
          </p:nvPr>
        </p:nvSpPr>
        <p:spPr>
          <a:xfrm>
            <a:off x="-2082800" y="687558"/>
            <a:ext cx="11165190" cy="83738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22"/>
          </p:nvPr>
        </p:nvSpPr>
        <p:spPr>
          <a:xfrm>
            <a:off x="65976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23"/>
          </p:nvPr>
        </p:nvSpPr>
        <p:spPr>
          <a:xfrm>
            <a:off x="4984750" y="2749550"/>
            <a:ext cx="7937500" cy="9238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886640052_3195x2556.jpeg"/>
          <p:cNvSpPr/>
          <p:nvPr>
            <p:ph type="pic" idx="21"/>
          </p:nvPr>
        </p:nvSpPr>
        <p:spPr>
          <a:xfrm>
            <a:off x="-10160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roup"/>
          <p:cNvGrpSpPr/>
          <p:nvPr/>
        </p:nvGrpSpPr>
        <p:grpSpPr>
          <a:xfrm>
            <a:off x="210410" y="8084233"/>
            <a:ext cx="1767945" cy="1443350"/>
            <a:chOff x="0" y="0"/>
            <a:chExt cx="1767944" cy="1443348"/>
          </a:xfrm>
        </p:grpSpPr>
        <p:pic>
          <p:nvPicPr>
            <p:cNvPr id="142" name="FOSSC_LOGO.jpg" descr="FOSSC_LOGO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67662" y="0"/>
              <a:ext cx="1032620" cy="7765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3" name="FOSSC…"/>
            <p:cNvSpPr txBox="1"/>
            <p:nvPr/>
          </p:nvSpPr>
          <p:spPr>
            <a:xfrm>
              <a:off x="0" y="882997"/>
              <a:ext cx="1767945" cy="5603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0718E0"/>
                  </a:solidFill>
                </a:defRPr>
              </a:pPr>
              <a:r>
                <a:t>FOSSC</a:t>
              </a:r>
            </a:p>
            <a:p>
              <a:pPr>
                <a:defRPr>
                  <a:solidFill>
                    <a:srgbClr val="0718E0"/>
                  </a:solidFill>
                </a:defRPr>
              </a:pPr>
              <a:r>
                <a:t>Sail Training 2021</a:t>
              </a:r>
            </a:p>
          </p:txBody>
        </p:sp>
        <p:sp>
          <p:nvSpPr>
            <p:cNvPr id="144" name="Water"/>
            <p:cNvSpPr/>
            <p:nvPr/>
          </p:nvSpPr>
          <p:spPr>
            <a:xfrm>
              <a:off x="75812" y="882997"/>
              <a:ext cx="1616321" cy="560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728"/>
                  </a:lnTo>
                  <a:cubicBezTo>
                    <a:pt x="292" y="3728"/>
                    <a:pt x="665" y="4209"/>
                    <a:pt x="1059" y="4708"/>
                  </a:cubicBezTo>
                  <a:cubicBezTo>
                    <a:pt x="1551" y="5332"/>
                    <a:pt x="2109" y="6053"/>
                    <a:pt x="2703" y="6053"/>
                  </a:cubicBezTo>
                  <a:cubicBezTo>
                    <a:pt x="3287" y="6053"/>
                    <a:pt x="3802" y="5365"/>
                    <a:pt x="4256" y="4757"/>
                  </a:cubicBezTo>
                  <a:cubicBezTo>
                    <a:pt x="4656" y="4226"/>
                    <a:pt x="5034" y="3728"/>
                    <a:pt x="5402" y="3728"/>
                  </a:cubicBezTo>
                  <a:cubicBezTo>
                    <a:pt x="5769" y="3728"/>
                    <a:pt x="6142" y="4226"/>
                    <a:pt x="6542" y="4757"/>
                  </a:cubicBezTo>
                  <a:cubicBezTo>
                    <a:pt x="6996" y="5365"/>
                    <a:pt x="7516" y="6053"/>
                    <a:pt x="8105" y="6053"/>
                  </a:cubicBezTo>
                  <a:cubicBezTo>
                    <a:pt x="8689" y="6053"/>
                    <a:pt x="9186" y="5380"/>
                    <a:pt x="9624" y="4771"/>
                  </a:cubicBezTo>
                  <a:cubicBezTo>
                    <a:pt x="10019" y="4225"/>
                    <a:pt x="10392" y="3728"/>
                    <a:pt x="10803" y="3728"/>
                  </a:cubicBezTo>
                  <a:cubicBezTo>
                    <a:pt x="11187" y="3728"/>
                    <a:pt x="11512" y="4178"/>
                    <a:pt x="11885" y="4708"/>
                  </a:cubicBezTo>
                  <a:cubicBezTo>
                    <a:pt x="12328" y="5332"/>
                    <a:pt x="12837" y="6053"/>
                    <a:pt x="13502" y="6053"/>
                  </a:cubicBezTo>
                  <a:cubicBezTo>
                    <a:pt x="14172" y="6053"/>
                    <a:pt x="14690" y="5333"/>
                    <a:pt x="15144" y="4693"/>
                  </a:cubicBezTo>
                  <a:cubicBezTo>
                    <a:pt x="15517" y="4179"/>
                    <a:pt x="15836" y="3728"/>
                    <a:pt x="16198" y="3728"/>
                  </a:cubicBezTo>
                  <a:cubicBezTo>
                    <a:pt x="16566" y="3728"/>
                    <a:pt x="16902" y="4182"/>
                    <a:pt x="17291" y="4727"/>
                  </a:cubicBezTo>
                  <a:cubicBezTo>
                    <a:pt x="17746" y="5351"/>
                    <a:pt x="18264" y="6053"/>
                    <a:pt x="18902" y="6053"/>
                  </a:cubicBezTo>
                  <a:cubicBezTo>
                    <a:pt x="19556" y="6053"/>
                    <a:pt x="20113" y="5319"/>
                    <a:pt x="20605" y="4664"/>
                  </a:cubicBezTo>
                  <a:cubicBezTo>
                    <a:pt x="20972" y="4181"/>
                    <a:pt x="21319" y="3728"/>
                    <a:pt x="21600" y="3728"/>
                  </a:cubicBezTo>
                  <a:lnTo>
                    <a:pt x="21600" y="0"/>
                  </a:lnTo>
                  <a:cubicBezTo>
                    <a:pt x="21038" y="0"/>
                    <a:pt x="20547" y="653"/>
                    <a:pt x="20071" y="1277"/>
                  </a:cubicBezTo>
                  <a:cubicBezTo>
                    <a:pt x="19655" y="1807"/>
                    <a:pt x="19270" y="2325"/>
                    <a:pt x="18897" y="2325"/>
                  </a:cubicBezTo>
                  <a:cubicBezTo>
                    <a:pt x="18551" y="2325"/>
                    <a:pt x="18221" y="1870"/>
                    <a:pt x="17842" y="1355"/>
                  </a:cubicBezTo>
                  <a:cubicBezTo>
                    <a:pt x="17377" y="715"/>
                    <a:pt x="16853" y="0"/>
                    <a:pt x="16198" y="0"/>
                  </a:cubicBezTo>
                  <a:cubicBezTo>
                    <a:pt x="15544" y="0"/>
                    <a:pt x="15037" y="716"/>
                    <a:pt x="14583" y="1340"/>
                  </a:cubicBezTo>
                  <a:cubicBezTo>
                    <a:pt x="14205" y="1871"/>
                    <a:pt x="13875" y="2325"/>
                    <a:pt x="13502" y="2325"/>
                  </a:cubicBezTo>
                  <a:cubicBezTo>
                    <a:pt x="13134" y="2325"/>
                    <a:pt x="12820" y="1870"/>
                    <a:pt x="12452" y="1355"/>
                  </a:cubicBezTo>
                  <a:cubicBezTo>
                    <a:pt x="11998" y="715"/>
                    <a:pt x="11485" y="0"/>
                    <a:pt x="10803" y="0"/>
                  </a:cubicBezTo>
                  <a:cubicBezTo>
                    <a:pt x="10106" y="0"/>
                    <a:pt x="9554" y="749"/>
                    <a:pt x="9073" y="1404"/>
                  </a:cubicBezTo>
                  <a:cubicBezTo>
                    <a:pt x="8711" y="1903"/>
                    <a:pt x="8402" y="2325"/>
                    <a:pt x="8105" y="2325"/>
                  </a:cubicBezTo>
                  <a:cubicBezTo>
                    <a:pt x="7802" y="2325"/>
                    <a:pt x="7467" y="1889"/>
                    <a:pt x="7083" y="1374"/>
                  </a:cubicBezTo>
                  <a:cubicBezTo>
                    <a:pt x="6602" y="735"/>
                    <a:pt x="6050" y="0"/>
                    <a:pt x="5402" y="0"/>
                  </a:cubicBezTo>
                  <a:cubicBezTo>
                    <a:pt x="4747" y="0"/>
                    <a:pt x="4202" y="735"/>
                    <a:pt x="3715" y="1374"/>
                  </a:cubicBezTo>
                  <a:cubicBezTo>
                    <a:pt x="3348" y="1858"/>
                    <a:pt x="3001" y="2325"/>
                    <a:pt x="2703" y="2325"/>
                  </a:cubicBezTo>
                  <a:cubicBezTo>
                    <a:pt x="2384" y="2325"/>
                    <a:pt x="1996" y="1827"/>
                    <a:pt x="1585" y="1296"/>
                  </a:cubicBezTo>
                  <a:cubicBezTo>
                    <a:pt x="1082" y="657"/>
                    <a:pt x="568" y="0"/>
                    <a:pt x="0" y="0"/>
                  </a:cubicBezTo>
                  <a:close/>
                  <a:moveTo>
                    <a:pt x="0" y="7769"/>
                  </a:moveTo>
                  <a:lnTo>
                    <a:pt x="0" y="11492"/>
                  </a:lnTo>
                  <a:cubicBezTo>
                    <a:pt x="292" y="11492"/>
                    <a:pt x="665" y="11977"/>
                    <a:pt x="1059" y="12477"/>
                  </a:cubicBezTo>
                  <a:cubicBezTo>
                    <a:pt x="1551" y="13100"/>
                    <a:pt x="2109" y="13817"/>
                    <a:pt x="2703" y="13817"/>
                  </a:cubicBezTo>
                  <a:cubicBezTo>
                    <a:pt x="3287" y="13817"/>
                    <a:pt x="3802" y="13133"/>
                    <a:pt x="4256" y="12525"/>
                  </a:cubicBezTo>
                  <a:cubicBezTo>
                    <a:pt x="4656" y="11995"/>
                    <a:pt x="5034" y="11492"/>
                    <a:pt x="5402" y="11492"/>
                  </a:cubicBezTo>
                  <a:cubicBezTo>
                    <a:pt x="5769" y="11492"/>
                    <a:pt x="6142" y="11995"/>
                    <a:pt x="6542" y="12525"/>
                  </a:cubicBezTo>
                  <a:cubicBezTo>
                    <a:pt x="6996" y="13133"/>
                    <a:pt x="7516" y="13817"/>
                    <a:pt x="8105" y="13817"/>
                  </a:cubicBezTo>
                  <a:cubicBezTo>
                    <a:pt x="8689" y="13817"/>
                    <a:pt x="9186" y="13148"/>
                    <a:pt x="9624" y="12540"/>
                  </a:cubicBezTo>
                  <a:cubicBezTo>
                    <a:pt x="10019" y="11994"/>
                    <a:pt x="10392" y="11492"/>
                    <a:pt x="10803" y="11492"/>
                  </a:cubicBezTo>
                  <a:cubicBezTo>
                    <a:pt x="11187" y="11492"/>
                    <a:pt x="11512" y="11946"/>
                    <a:pt x="11885" y="12477"/>
                  </a:cubicBezTo>
                  <a:cubicBezTo>
                    <a:pt x="12328" y="13100"/>
                    <a:pt x="12837" y="13817"/>
                    <a:pt x="13502" y="13817"/>
                  </a:cubicBezTo>
                  <a:cubicBezTo>
                    <a:pt x="14172" y="13817"/>
                    <a:pt x="14690" y="13101"/>
                    <a:pt x="15144" y="12462"/>
                  </a:cubicBezTo>
                  <a:cubicBezTo>
                    <a:pt x="15517" y="11947"/>
                    <a:pt x="15836" y="11492"/>
                    <a:pt x="16198" y="11492"/>
                  </a:cubicBezTo>
                  <a:cubicBezTo>
                    <a:pt x="16566" y="11492"/>
                    <a:pt x="16902" y="11945"/>
                    <a:pt x="17291" y="12491"/>
                  </a:cubicBezTo>
                  <a:cubicBezTo>
                    <a:pt x="17746" y="13115"/>
                    <a:pt x="18264" y="13817"/>
                    <a:pt x="18902" y="13817"/>
                  </a:cubicBezTo>
                  <a:cubicBezTo>
                    <a:pt x="19556" y="13817"/>
                    <a:pt x="20113" y="13083"/>
                    <a:pt x="20605" y="12428"/>
                  </a:cubicBezTo>
                  <a:cubicBezTo>
                    <a:pt x="20972" y="11944"/>
                    <a:pt x="21319" y="11492"/>
                    <a:pt x="21600" y="11492"/>
                  </a:cubicBezTo>
                  <a:lnTo>
                    <a:pt x="21600" y="7769"/>
                  </a:lnTo>
                  <a:cubicBezTo>
                    <a:pt x="21038" y="7769"/>
                    <a:pt x="20547" y="8422"/>
                    <a:pt x="20071" y="9045"/>
                  </a:cubicBezTo>
                  <a:cubicBezTo>
                    <a:pt x="19655" y="9591"/>
                    <a:pt x="19270" y="10088"/>
                    <a:pt x="18897" y="10088"/>
                  </a:cubicBezTo>
                  <a:cubicBezTo>
                    <a:pt x="18551" y="10088"/>
                    <a:pt x="18221" y="9638"/>
                    <a:pt x="17842" y="9123"/>
                  </a:cubicBezTo>
                  <a:cubicBezTo>
                    <a:pt x="17377" y="8484"/>
                    <a:pt x="16853" y="7769"/>
                    <a:pt x="16198" y="7769"/>
                  </a:cubicBezTo>
                  <a:cubicBezTo>
                    <a:pt x="15544" y="7769"/>
                    <a:pt x="15037" y="8485"/>
                    <a:pt x="14583" y="9109"/>
                  </a:cubicBezTo>
                  <a:cubicBezTo>
                    <a:pt x="14205" y="9639"/>
                    <a:pt x="13875" y="10088"/>
                    <a:pt x="13502" y="10088"/>
                  </a:cubicBezTo>
                  <a:cubicBezTo>
                    <a:pt x="13134" y="10088"/>
                    <a:pt x="12820" y="9638"/>
                    <a:pt x="12452" y="9123"/>
                  </a:cubicBezTo>
                  <a:cubicBezTo>
                    <a:pt x="11998" y="8484"/>
                    <a:pt x="11485" y="7769"/>
                    <a:pt x="10803" y="7769"/>
                  </a:cubicBezTo>
                  <a:cubicBezTo>
                    <a:pt x="10106" y="7769"/>
                    <a:pt x="9554" y="8517"/>
                    <a:pt x="9073" y="9172"/>
                  </a:cubicBezTo>
                  <a:cubicBezTo>
                    <a:pt x="8711" y="9671"/>
                    <a:pt x="8402" y="10088"/>
                    <a:pt x="8105" y="10088"/>
                  </a:cubicBezTo>
                  <a:cubicBezTo>
                    <a:pt x="7802" y="10088"/>
                    <a:pt x="7467" y="9653"/>
                    <a:pt x="7083" y="9138"/>
                  </a:cubicBezTo>
                  <a:cubicBezTo>
                    <a:pt x="6602" y="8499"/>
                    <a:pt x="6050" y="7769"/>
                    <a:pt x="5402" y="7769"/>
                  </a:cubicBezTo>
                  <a:cubicBezTo>
                    <a:pt x="4747" y="7769"/>
                    <a:pt x="4202" y="8499"/>
                    <a:pt x="3715" y="9138"/>
                  </a:cubicBezTo>
                  <a:cubicBezTo>
                    <a:pt x="3348" y="9622"/>
                    <a:pt x="3001" y="10088"/>
                    <a:pt x="2703" y="10088"/>
                  </a:cubicBezTo>
                  <a:cubicBezTo>
                    <a:pt x="2384" y="10088"/>
                    <a:pt x="1996" y="9590"/>
                    <a:pt x="1585" y="9060"/>
                  </a:cubicBezTo>
                  <a:cubicBezTo>
                    <a:pt x="1082" y="8421"/>
                    <a:pt x="568" y="7769"/>
                    <a:pt x="0" y="7769"/>
                  </a:cubicBezTo>
                  <a:close/>
                  <a:moveTo>
                    <a:pt x="0" y="15547"/>
                  </a:moveTo>
                  <a:lnTo>
                    <a:pt x="0" y="19275"/>
                  </a:lnTo>
                  <a:cubicBezTo>
                    <a:pt x="292" y="19275"/>
                    <a:pt x="665" y="19761"/>
                    <a:pt x="1059" y="20260"/>
                  </a:cubicBezTo>
                  <a:cubicBezTo>
                    <a:pt x="1551" y="20884"/>
                    <a:pt x="2109" y="21600"/>
                    <a:pt x="2703" y="21600"/>
                  </a:cubicBezTo>
                  <a:cubicBezTo>
                    <a:pt x="3287" y="21600"/>
                    <a:pt x="3802" y="20912"/>
                    <a:pt x="4256" y="20304"/>
                  </a:cubicBezTo>
                  <a:cubicBezTo>
                    <a:pt x="4656" y="19773"/>
                    <a:pt x="5034" y="19275"/>
                    <a:pt x="5402" y="19275"/>
                  </a:cubicBezTo>
                  <a:cubicBezTo>
                    <a:pt x="5769" y="19275"/>
                    <a:pt x="6142" y="19773"/>
                    <a:pt x="6542" y="20304"/>
                  </a:cubicBezTo>
                  <a:cubicBezTo>
                    <a:pt x="6996" y="20912"/>
                    <a:pt x="7516" y="21600"/>
                    <a:pt x="8105" y="21600"/>
                  </a:cubicBezTo>
                  <a:cubicBezTo>
                    <a:pt x="8689" y="21600"/>
                    <a:pt x="9186" y="20931"/>
                    <a:pt x="9624" y="20323"/>
                  </a:cubicBezTo>
                  <a:cubicBezTo>
                    <a:pt x="10019" y="19777"/>
                    <a:pt x="10392" y="19275"/>
                    <a:pt x="10803" y="19275"/>
                  </a:cubicBezTo>
                  <a:cubicBezTo>
                    <a:pt x="11187" y="19275"/>
                    <a:pt x="11512" y="19729"/>
                    <a:pt x="11885" y="20260"/>
                  </a:cubicBezTo>
                  <a:cubicBezTo>
                    <a:pt x="12328" y="20884"/>
                    <a:pt x="12837" y="21600"/>
                    <a:pt x="13502" y="21600"/>
                  </a:cubicBezTo>
                  <a:cubicBezTo>
                    <a:pt x="14172" y="21600"/>
                    <a:pt x="14690" y="20885"/>
                    <a:pt x="15144" y="20245"/>
                  </a:cubicBezTo>
                  <a:cubicBezTo>
                    <a:pt x="15517" y="19730"/>
                    <a:pt x="15836" y="19275"/>
                    <a:pt x="16198" y="19275"/>
                  </a:cubicBezTo>
                  <a:cubicBezTo>
                    <a:pt x="16566" y="19275"/>
                    <a:pt x="16902" y="19729"/>
                    <a:pt x="17291" y="20274"/>
                  </a:cubicBezTo>
                  <a:cubicBezTo>
                    <a:pt x="17746" y="20898"/>
                    <a:pt x="18264" y="21600"/>
                    <a:pt x="18902" y="21600"/>
                  </a:cubicBezTo>
                  <a:cubicBezTo>
                    <a:pt x="19556" y="21600"/>
                    <a:pt x="20113" y="20866"/>
                    <a:pt x="20605" y="20211"/>
                  </a:cubicBezTo>
                  <a:cubicBezTo>
                    <a:pt x="20972" y="19728"/>
                    <a:pt x="21319" y="19275"/>
                    <a:pt x="21600" y="19275"/>
                  </a:cubicBezTo>
                  <a:lnTo>
                    <a:pt x="21600" y="15547"/>
                  </a:lnTo>
                  <a:cubicBezTo>
                    <a:pt x="21038" y="15547"/>
                    <a:pt x="20547" y="16205"/>
                    <a:pt x="20071" y="16829"/>
                  </a:cubicBezTo>
                  <a:cubicBezTo>
                    <a:pt x="19655" y="17359"/>
                    <a:pt x="19270" y="17872"/>
                    <a:pt x="18897" y="17872"/>
                  </a:cubicBezTo>
                  <a:cubicBezTo>
                    <a:pt x="18551" y="17872"/>
                    <a:pt x="18221" y="17421"/>
                    <a:pt x="17842" y="16907"/>
                  </a:cubicBezTo>
                  <a:cubicBezTo>
                    <a:pt x="17377" y="16267"/>
                    <a:pt x="16853" y="15547"/>
                    <a:pt x="16198" y="15547"/>
                  </a:cubicBezTo>
                  <a:cubicBezTo>
                    <a:pt x="15544" y="15547"/>
                    <a:pt x="15037" y="16268"/>
                    <a:pt x="14583" y="16892"/>
                  </a:cubicBezTo>
                  <a:cubicBezTo>
                    <a:pt x="14205" y="17422"/>
                    <a:pt x="13875" y="17872"/>
                    <a:pt x="13502" y="17872"/>
                  </a:cubicBezTo>
                  <a:cubicBezTo>
                    <a:pt x="13134" y="17872"/>
                    <a:pt x="12820" y="17421"/>
                    <a:pt x="12452" y="16907"/>
                  </a:cubicBezTo>
                  <a:cubicBezTo>
                    <a:pt x="11998" y="16267"/>
                    <a:pt x="11485" y="15547"/>
                    <a:pt x="10803" y="15547"/>
                  </a:cubicBezTo>
                  <a:cubicBezTo>
                    <a:pt x="10106" y="15547"/>
                    <a:pt x="9554" y="16296"/>
                    <a:pt x="9073" y="16951"/>
                  </a:cubicBezTo>
                  <a:cubicBezTo>
                    <a:pt x="8711" y="17450"/>
                    <a:pt x="8402" y="17872"/>
                    <a:pt x="8105" y="17872"/>
                  </a:cubicBezTo>
                  <a:cubicBezTo>
                    <a:pt x="7802" y="17872"/>
                    <a:pt x="7467" y="17436"/>
                    <a:pt x="7083" y="16921"/>
                  </a:cubicBezTo>
                  <a:cubicBezTo>
                    <a:pt x="6602" y="16282"/>
                    <a:pt x="6051" y="15547"/>
                    <a:pt x="5402" y="15547"/>
                  </a:cubicBezTo>
                  <a:cubicBezTo>
                    <a:pt x="4747" y="15547"/>
                    <a:pt x="4202" y="16282"/>
                    <a:pt x="3715" y="16921"/>
                  </a:cubicBezTo>
                  <a:cubicBezTo>
                    <a:pt x="3348" y="17405"/>
                    <a:pt x="3001" y="17872"/>
                    <a:pt x="2703" y="17872"/>
                  </a:cubicBezTo>
                  <a:cubicBezTo>
                    <a:pt x="2384" y="17872"/>
                    <a:pt x="1996" y="17374"/>
                    <a:pt x="1585" y="16843"/>
                  </a:cubicBezTo>
                  <a:cubicBezTo>
                    <a:pt x="1082" y="16204"/>
                    <a:pt x="568" y="15547"/>
                    <a:pt x="0" y="15547"/>
                  </a:cubicBezTo>
                  <a:close/>
                </a:path>
              </a:pathLst>
            </a:custGeom>
            <a:solidFill>
              <a:srgbClr val="E98D3B">
                <a:alpha val="15064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pic>
        <p:nvPicPr>
          <p:cNvPr id="146" name="RYA-Training-Centre-logo.jpg" descr="RYA-Training-Centre-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83900" y="8112280"/>
            <a:ext cx="1767945" cy="1387256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/>
          <p:nvPr>
            <p:ph type="pic" idx="21"/>
          </p:nvPr>
        </p:nvSpPr>
        <p:spPr>
          <a:xfrm>
            <a:off x="-376767" y="-915894"/>
            <a:ext cx="17835652" cy="106821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eg"/>
          <p:cNvSpPr/>
          <p:nvPr>
            <p:ph type="pic" idx="21"/>
          </p:nvPr>
        </p:nvSpPr>
        <p:spPr>
          <a:xfrm>
            <a:off x="5319129" y="495299"/>
            <a:ext cx="7543801" cy="87800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Slide Title"/>
          <p:cNvSpPr txBox="1"/>
          <p:nvPr>
            <p:ph type="title" hasCustomPrompt="1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660384004_1290x1720.jpeg"/>
          <p:cNvSpPr/>
          <p:nvPr>
            <p:ph type="pic" idx="21"/>
          </p:nvPr>
        </p:nvSpPr>
        <p:spPr>
          <a:xfrm>
            <a:off x="6172200" y="596900"/>
            <a:ext cx="6448425" cy="8597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lide Title"/>
          <p:cNvSpPr txBox="1"/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2" name="Slide Subtitle"/>
          <p:cNvSpPr txBox="1"/>
          <p:nvPr>
            <p:ph type="body" sz="quarter" idx="22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b="0"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pc="-38" sz="3800"/>
            </a:lvl1pPr>
            <a:lvl2pPr marL="0" indent="457200">
              <a:spcBef>
                <a:spcPts val="1300"/>
              </a:spcBef>
              <a:buSzTx/>
              <a:buNone/>
              <a:defRPr spc="-38" sz="3800"/>
            </a:lvl2pPr>
            <a:lvl3pPr marL="0" indent="914400">
              <a:spcBef>
                <a:spcPts val="1300"/>
              </a:spcBef>
              <a:buSzTx/>
              <a:buNone/>
              <a:defRPr spc="-38" sz="3800"/>
            </a:lvl3pPr>
            <a:lvl4pPr marL="0" indent="1371600">
              <a:spcBef>
                <a:spcPts val="1300"/>
              </a:spcBef>
              <a:buSzTx/>
              <a:buNone/>
              <a:defRPr spc="-38" sz="3800"/>
            </a:lvl4pPr>
            <a:lvl5pPr marL="0" indent="1828800">
              <a:spcBef>
                <a:spcPts val="1300"/>
              </a:spcBef>
              <a:buSzTx/>
              <a:buNone/>
              <a:defRPr spc="-38" sz="38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Slide Title"/>
          <p:cNvSpPr txBox="1"/>
          <p:nvPr>
            <p:ph type="title" hasCustomPrompt="1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3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creenshot 2021-04-21 at 06.52.53.png" descr="Screenshot 2021-04-21 at 06.52.5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55900" y="1006771"/>
            <a:ext cx="7493000" cy="176530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International Regulations for the Prevention of Collisions at Sea…"/>
          <p:cNvSpPr txBox="1"/>
          <p:nvPr/>
        </p:nvSpPr>
        <p:spPr>
          <a:xfrm>
            <a:off x="1338986" y="3621394"/>
            <a:ext cx="10326828" cy="3025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rPr b="1" sz="32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I</a:t>
            </a:r>
            <a:r>
              <a:t>nternational </a:t>
            </a:r>
            <a:r>
              <a:rPr b="1" sz="32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R</a:t>
            </a:r>
            <a:r>
              <a:t>egulations for the </a:t>
            </a:r>
            <a:r>
              <a:rPr b="1" sz="32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P</a:t>
            </a:r>
            <a:r>
              <a:t>revention of </a:t>
            </a:r>
            <a:r>
              <a:rPr b="1" sz="32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C</a:t>
            </a:r>
            <a:r>
              <a:t>ollisions at </a:t>
            </a:r>
            <a:r>
              <a:rPr b="1" sz="32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S</a:t>
            </a:r>
            <a:r>
              <a:t>ea</a:t>
            </a:r>
          </a:p>
          <a:p>
            <a:pPr>
              <a:defRPr sz="2800"/>
            </a:pPr>
          </a:p>
          <a:p>
            <a:pPr>
              <a:defRPr sz="2800"/>
            </a:pPr>
          </a:p>
          <a:p>
            <a:pPr>
              <a:defRPr sz="2800"/>
            </a:pPr>
            <a:r>
              <a:t>a.k.a - Rules of the Road, ColRegs or IRPCS</a:t>
            </a:r>
          </a:p>
          <a:p>
            <a:pPr>
              <a:defRPr sz="1800"/>
            </a:pPr>
            <a:r>
              <a:t>(38 Rules + Annexes)</a:t>
            </a:r>
          </a:p>
          <a:p>
            <a:pPr>
              <a:defRPr sz="2800"/>
            </a:pPr>
          </a:p>
          <a:p>
            <a:pPr>
              <a:defRPr sz="2800"/>
            </a:pPr>
            <a:r>
              <a:t>You have a duty to avoid a collision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creenshot 2021-04-21 at 06.53.27.png" descr="Screenshot 2021-04-21 at 06.53.2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54350" y="2355850"/>
            <a:ext cx="6896100" cy="50419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tarboard Tack…"/>
          <p:cNvSpPr txBox="1"/>
          <p:nvPr/>
        </p:nvSpPr>
        <p:spPr>
          <a:xfrm>
            <a:off x="5239943" y="447700"/>
            <a:ext cx="2524914" cy="8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t>Starboard Tack</a:t>
            </a:r>
          </a:p>
          <a:p>
            <a:pPr>
              <a:defRPr sz="1800"/>
            </a:pPr>
            <a:r>
              <a:t>(Rule 12)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Windward Boat…"/>
          <p:cNvSpPr txBox="1"/>
          <p:nvPr/>
        </p:nvSpPr>
        <p:spPr>
          <a:xfrm>
            <a:off x="5220385" y="447700"/>
            <a:ext cx="2564030" cy="8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t>Windward Boat</a:t>
            </a:r>
          </a:p>
          <a:p>
            <a:pPr>
              <a:defRPr sz="1800"/>
            </a:pPr>
            <a:r>
              <a:t>(Rule 12)</a:t>
            </a:r>
          </a:p>
        </p:txBody>
      </p:sp>
      <p:grpSp>
        <p:nvGrpSpPr>
          <p:cNvPr id="167" name="Group"/>
          <p:cNvGrpSpPr/>
          <p:nvPr/>
        </p:nvGrpSpPr>
        <p:grpSpPr>
          <a:xfrm>
            <a:off x="3164473" y="1617686"/>
            <a:ext cx="6239490" cy="6167653"/>
            <a:chOff x="0" y="0"/>
            <a:chExt cx="6239488" cy="6167652"/>
          </a:xfrm>
        </p:grpSpPr>
        <p:pic>
          <p:nvPicPr>
            <p:cNvPr id="163" name="Screenshot 2021-04-21 at 06.55.04.png" descr="Screenshot 2021-04-21 at 06.55.0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14988" y="582219"/>
              <a:ext cx="5524501" cy="4711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4" name="Square"/>
            <p:cNvSpPr/>
            <p:nvPr/>
          </p:nvSpPr>
          <p:spPr>
            <a:xfrm>
              <a:off x="721978" y="0"/>
              <a:ext cx="1270001" cy="1270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65" name="Square"/>
            <p:cNvSpPr/>
            <p:nvPr/>
          </p:nvSpPr>
          <p:spPr>
            <a:xfrm>
              <a:off x="0" y="615805"/>
              <a:ext cx="1270000" cy="127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66" name="Square"/>
            <p:cNvSpPr/>
            <p:nvPr/>
          </p:nvSpPr>
          <p:spPr>
            <a:xfrm>
              <a:off x="721978" y="4897652"/>
              <a:ext cx="1270001" cy="127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Overtaking Boat…"/>
          <p:cNvSpPr txBox="1"/>
          <p:nvPr/>
        </p:nvSpPr>
        <p:spPr>
          <a:xfrm>
            <a:off x="5157622" y="447700"/>
            <a:ext cx="2689556" cy="8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t>Overtaking Boat</a:t>
            </a:r>
          </a:p>
          <a:p>
            <a:pPr>
              <a:defRPr sz="1800"/>
            </a:pPr>
            <a:r>
              <a:t>(Rule 13)</a:t>
            </a:r>
          </a:p>
        </p:txBody>
      </p:sp>
      <p:grpSp>
        <p:nvGrpSpPr>
          <p:cNvPr id="172" name="Group"/>
          <p:cNvGrpSpPr/>
          <p:nvPr/>
        </p:nvGrpSpPr>
        <p:grpSpPr>
          <a:xfrm>
            <a:off x="4057288" y="1244650"/>
            <a:ext cx="4890224" cy="7557495"/>
            <a:chOff x="0" y="0"/>
            <a:chExt cx="4890223" cy="7557493"/>
          </a:xfrm>
        </p:grpSpPr>
        <p:pic>
          <p:nvPicPr>
            <p:cNvPr id="170" name="Screenshot 2021-04-21 at 06.56.03.png" descr="Screenshot 2021-04-21 at 06.56.0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67693"/>
              <a:ext cx="4038600" cy="7289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1" name="Rectangle"/>
            <p:cNvSpPr/>
            <p:nvPr/>
          </p:nvSpPr>
          <p:spPr>
            <a:xfrm>
              <a:off x="2953622" y="0"/>
              <a:ext cx="1936602" cy="10258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assing in a Channel…"/>
          <p:cNvSpPr txBox="1"/>
          <p:nvPr/>
        </p:nvSpPr>
        <p:spPr>
          <a:xfrm>
            <a:off x="4778908" y="447700"/>
            <a:ext cx="3446984" cy="8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t>Passing in a Channel</a:t>
            </a:r>
          </a:p>
          <a:p>
            <a:pPr>
              <a:defRPr sz="1800"/>
            </a:pPr>
            <a:r>
              <a:t>(Rule 9)</a:t>
            </a:r>
          </a:p>
        </p:txBody>
      </p:sp>
      <p:pic>
        <p:nvPicPr>
          <p:cNvPr id="175" name="Screenshot 2021-04-21 at 06.57.04.png" descr="Screenshot 2021-04-21 at 06.57.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41525" y="1854200"/>
            <a:ext cx="4051301" cy="604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ower  Gives Way to Sail"/>
          <p:cNvSpPr txBox="1"/>
          <p:nvPr/>
        </p:nvSpPr>
        <p:spPr>
          <a:xfrm>
            <a:off x="4453534" y="589178"/>
            <a:ext cx="4097732" cy="523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Power  Gives Way to Sail</a:t>
            </a:r>
          </a:p>
        </p:txBody>
      </p:sp>
      <p:sp>
        <p:nvSpPr>
          <p:cNvPr id="178" name="Power  Gives Way to Sail - includes rowing and paddling…"/>
          <p:cNvSpPr txBox="1"/>
          <p:nvPr/>
        </p:nvSpPr>
        <p:spPr>
          <a:xfrm>
            <a:off x="1998065" y="2284386"/>
            <a:ext cx="9008670" cy="394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2400"/>
            </a:pPr>
            <a:r>
              <a:t>Power  Gives Way to Sail - includes rowing and paddling</a:t>
            </a:r>
          </a:p>
          <a:p>
            <a:pPr>
              <a:lnSpc>
                <a:spcPct val="150000"/>
              </a:lnSpc>
              <a:defRPr sz="2400"/>
            </a:pPr>
            <a:r>
              <a:t>Obviously Large Vessels have right of way and can’t move as fast</a:t>
            </a:r>
          </a:p>
          <a:p>
            <a:pPr>
              <a:lnSpc>
                <a:spcPct val="150000"/>
              </a:lnSpc>
              <a:defRPr sz="2400"/>
            </a:pPr>
            <a:r>
              <a:t>Turn to starboard, pass port to port</a:t>
            </a:r>
          </a:p>
          <a:p>
            <a:pPr>
              <a:lnSpc>
                <a:spcPct val="150000"/>
              </a:lnSpc>
              <a:defRPr sz="2400"/>
            </a:pPr>
            <a:r>
              <a:t>Make your intentions clear </a:t>
            </a:r>
            <a:r>
              <a:rPr sz="1800"/>
              <a:t>(Rule 8)</a:t>
            </a:r>
          </a:p>
          <a:p>
            <a:pPr>
              <a:lnSpc>
                <a:spcPct val="150000"/>
              </a:lnSpc>
              <a:defRPr sz="2400"/>
            </a:pPr>
            <a:r>
              <a:t>Keep a constant watch </a:t>
            </a:r>
            <a:r>
              <a:rPr sz="1800"/>
              <a:t>(Rule 5)</a:t>
            </a:r>
            <a:endParaRPr sz="1800"/>
          </a:p>
          <a:p>
            <a:pPr>
              <a:lnSpc>
                <a:spcPct val="150000"/>
              </a:lnSpc>
              <a:defRPr sz="2400"/>
            </a:pPr>
            <a:endParaRPr sz="1800"/>
          </a:p>
          <a:p>
            <a:pPr>
              <a:lnSpc>
                <a:spcPct val="150000"/>
              </a:lnSpc>
              <a:defRPr sz="2400"/>
            </a:pPr>
            <a:endParaRPr sz="1800"/>
          </a:p>
          <a:p>
            <a:pPr>
              <a:lnSpc>
                <a:spcPct val="150000"/>
              </a:lnSpc>
              <a:defRPr sz="2400"/>
            </a:pPr>
            <a:r>
              <a:rPr sz="1800"/>
              <a:t>Some extra rules for racing … but we can leave those for now!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