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7"/>
  </p:notesMasterIdLst>
  <p:sldIdLst>
    <p:sldId id="256" r:id="rId2"/>
    <p:sldId id="263" r:id="rId3"/>
    <p:sldId id="257" r:id="rId4"/>
    <p:sldId id="264" r:id="rId5"/>
    <p:sldId id="265" r:id="rId6"/>
    <p:sldId id="266" r:id="rId7"/>
    <p:sldId id="279" r:id="rId8"/>
    <p:sldId id="258" r:id="rId9"/>
    <p:sldId id="259" r:id="rId10"/>
    <p:sldId id="267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6" r:id="rId21"/>
    <p:sldId id="261" r:id="rId22"/>
    <p:sldId id="277" r:id="rId23"/>
    <p:sldId id="278" r:id="rId24"/>
    <p:sldId id="280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3338C-5A88-AA40-84A6-FD57A03FA2D0}" v="4" dt="2021-04-17T11:37:45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askins" userId="5b84cd7ccd1a31eb" providerId="LiveId" clId="{DAB11FF0-385F-0740-A0A8-CF3086EF3A73}"/>
    <pc:docChg chg="undo custSel addSld modSld">
      <pc:chgData name="chris Haskins" userId="5b84cd7ccd1a31eb" providerId="LiveId" clId="{DAB11FF0-385F-0740-A0A8-CF3086EF3A73}" dt="2021-04-15T16:43:13.399" v="1233" actId="20577"/>
      <pc:docMkLst>
        <pc:docMk/>
      </pc:docMkLst>
      <pc:sldChg chg="modNotesTx">
        <pc:chgData name="chris Haskins" userId="5b84cd7ccd1a31eb" providerId="LiveId" clId="{DAB11FF0-385F-0740-A0A8-CF3086EF3A73}" dt="2021-04-11T17:54:14.857" v="622" actId="20577"/>
        <pc:sldMkLst>
          <pc:docMk/>
          <pc:sldMk cId="1455316619" sldId="258"/>
        </pc:sldMkLst>
      </pc:sldChg>
      <pc:sldChg chg="modNotesTx">
        <pc:chgData name="chris Haskins" userId="5b84cd7ccd1a31eb" providerId="LiveId" clId="{DAB11FF0-385F-0740-A0A8-CF3086EF3A73}" dt="2021-04-11T17:57:29.433" v="712" actId="20577"/>
        <pc:sldMkLst>
          <pc:docMk/>
          <pc:sldMk cId="2362876179" sldId="259"/>
        </pc:sldMkLst>
      </pc:sldChg>
      <pc:sldChg chg="modNotesTx">
        <pc:chgData name="chris Haskins" userId="5b84cd7ccd1a31eb" providerId="LiveId" clId="{DAB11FF0-385F-0740-A0A8-CF3086EF3A73}" dt="2021-04-11T18:31:35.158" v="1086" actId="20577"/>
        <pc:sldMkLst>
          <pc:docMk/>
          <pc:sldMk cId="2989865576" sldId="260"/>
        </pc:sldMkLst>
      </pc:sldChg>
      <pc:sldChg chg="modNotesTx">
        <pc:chgData name="chris Haskins" userId="5b84cd7ccd1a31eb" providerId="LiveId" clId="{DAB11FF0-385F-0740-A0A8-CF3086EF3A73}" dt="2021-04-11T19:31:57.401" v="1230" actId="20577"/>
        <pc:sldMkLst>
          <pc:docMk/>
          <pc:sldMk cId="336561000" sldId="261"/>
        </pc:sldMkLst>
      </pc:sldChg>
      <pc:sldChg chg="modSp mod">
        <pc:chgData name="chris Haskins" userId="5b84cd7ccd1a31eb" providerId="LiveId" clId="{DAB11FF0-385F-0740-A0A8-CF3086EF3A73}" dt="2021-04-10T16:06:52.964" v="22" actId="20577"/>
        <pc:sldMkLst>
          <pc:docMk/>
          <pc:sldMk cId="849251546" sldId="263"/>
        </pc:sldMkLst>
        <pc:spChg chg="mod">
          <ac:chgData name="chris Haskins" userId="5b84cd7ccd1a31eb" providerId="LiveId" clId="{DAB11FF0-385F-0740-A0A8-CF3086EF3A73}" dt="2021-04-10T16:06:52.964" v="22" actId="20577"/>
          <ac:spMkLst>
            <pc:docMk/>
            <pc:sldMk cId="849251546" sldId="263"/>
            <ac:spMk id="3" creationId="{290184DF-272C-9A4E-9928-06312F0AFA73}"/>
          </ac:spMkLst>
        </pc:spChg>
      </pc:sldChg>
      <pc:sldChg chg="modNotesTx">
        <pc:chgData name="chris Haskins" userId="5b84cd7ccd1a31eb" providerId="LiveId" clId="{DAB11FF0-385F-0740-A0A8-CF3086EF3A73}" dt="2021-04-11T17:44:59.137" v="56" actId="20577"/>
        <pc:sldMkLst>
          <pc:docMk/>
          <pc:sldMk cId="4029070162" sldId="266"/>
        </pc:sldMkLst>
      </pc:sldChg>
      <pc:sldChg chg="modSp mod">
        <pc:chgData name="chris Haskins" userId="5b84cd7ccd1a31eb" providerId="LiveId" clId="{DAB11FF0-385F-0740-A0A8-CF3086EF3A73}" dt="2021-04-11T17:34:10.538" v="23" actId="20577"/>
        <pc:sldMkLst>
          <pc:docMk/>
          <pc:sldMk cId="3259266813" sldId="267"/>
        </pc:sldMkLst>
        <pc:spChg chg="mod">
          <ac:chgData name="chris Haskins" userId="5b84cd7ccd1a31eb" providerId="LiveId" clId="{DAB11FF0-385F-0740-A0A8-CF3086EF3A73}" dt="2021-04-11T17:34:10.538" v="23" actId="20577"/>
          <ac:spMkLst>
            <pc:docMk/>
            <pc:sldMk cId="3259266813" sldId="267"/>
            <ac:spMk id="3" creationId="{87E32AFB-33C5-4C42-84BE-3D6A4C67FB36}"/>
          </ac:spMkLst>
        </pc:spChg>
      </pc:sldChg>
      <pc:sldChg chg="modSp mod">
        <pc:chgData name="chris Haskins" userId="5b84cd7ccd1a31eb" providerId="LiveId" clId="{DAB11FF0-385F-0740-A0A8-CF3086EF3A73}" dt="2021-04-11T19:28:00.731" v="1094" actId="20577"/>
        <pc:sldMkLst>
          <pc:docMk/>
          <pc:sldMk cId="1565391260" sldId="271"/>
        </pc:sldMkLst>
        <pc:spChg chg="mod">
          <ac:chgData name="chris Haskins" userId="5b84cd7ccd1a31eb" providerId="LiveId" clId="{DAB11FF0-385F-0740-A0A8-CF3086EF3A73}" dt="2021-04-11T19:28:00.731" v="1094" actId="20577"/>
          <ac:spMkLst>
            <pc:docMk/>
            <pc:sldMk cId="1565391260" sldId="271"/>
            <ac:spMk id="3" creationId="{1C30950D-2313-3147-8215-5A3944C4054E}"/>
          </ac:spMkLst>
        </pc:spChg>
      </pc:sldChg>
      <pc:sldChg chg="modSp mod">
        <pc:chgData name="chris Haskins" userId="5b84cd7ccd1a31eb" providerId="LiveId" clId="{DAB11FF0-385F-0740-A0A8-CF3086EF3A73}" dt="2021-04-15T16:43:13.399" v="1233" actId="20577"/>
        <pc:sldMkLst>
          <pc:docMk/>
          <pc:sldMk cId="1030207543" sldId="273"/>
        </pc:sldMkLst>
        <pc:spChg chg="mod">
          <ac:chgData name="chris Haskins" userId="5b84cd7ccd1a31eb" providerId="LiveId" clId="{DAB11FF0-385F-0740-A0A8-CF3086EF3A73}" dt="2021-04-15T16:43:13.399" v="1233" actId="20577"/>
          <ac:spMkLst>
            <pc:docMk/>
            <pc:sldMk cId="1030207543" sldId="273"/>
            <ac:spMk id="3" creationId="{035CFA45-74FD-7F40-8CB8-BAB058616BE4}"/>
          </ac:spMkLst>
        </pc:spChg>
      </pc:sldChg>
      <pc:sldChg chg="modNotesTx">
        <pc:chgData name="chris Haskins" userId="5b84cd7ccd1a31eb" providerId="LiveId" clId="{DAB11FF0-385F-0740-A0A8-CF3086EF3A73}" dt="2021-04-11T18:06:15.751" v="925" actId="20577"/>
        <pc:sldMkLst>
          <pc:docMk/>
          <pc:sldMk cId="2760690232" sldId="278"/>
        </pc:sldMkLst>
      </pc:sldChg>
      <pc:sldChg chg="modNotesTx">
        <pc:chgData name="chris Haskins" userId="5b84cd7ccd1a31eb" providerId="LiveId" clId="{DAB11FF0-385F-0740-A0A8-CF3086EF3A73}" dt="2021-04-11T17:47:51.817" v="267" actId="20577"/>
        <pc:sldMkLst>
          <pc:docMk/>
          <pc:sldMk cId="586085750" sldId="279"/>
        </pc:sldMkLst>
      </pc:sldChg>
      <pc:sldChg chg="modSp new mod">
        <pc:chgData name="chris Haskins" userId="5b84cd7ccd1a31eb" providerId="LiveId" clId="{DAB11FF0-385F-0740-A0A8-CF3086EF3A73}" dt="2021-04-11T19:33:00.549" v="1231" actId="20577"/>
        <pc:sldMkLst>
          <pc:docMk/>
          <pc:sldMk cId="3871532755" sldId="280"/>
        </pc:sldMkLst>
        <pc:spChg chg="mod">
          <ac:chgData name="chris Haskins" userId="5b84cd7ccd1a31eb" providerId="LiveId" clId="{DAB11FF0-385F-0740-A0A8-CF3086EF3A73}" dt="2021-04-11T17:41:55.938" v="35" actId="20577"/>
          <ac:spMkLst>
            <pc:docMk/>
            <pc:sldMk cId="3871532755" sldId="280"/>
            <ac:spMk id="2" creationId="{2BF05BAC-03F3-2146-85D7-2516882FFB03}"/>
          </ac:spMkLst>
        </pc:spChg>
        <pc:spChg chg="mod">
          <ac:chgData name="chris Haskins" userId="5b84cd7ccd1a31eb" providerId="LiveId" clId="{DAB11FF0-385F-0740-A0A8-CF3086EF3A73}" dt="2021-04-11T19:33:00.549" v="1231" actId="20577"/>
          <ac:spMkLst>
            <pc:docMk/>
            <pc:sldMk cId="3871532755" sldId="280"/>
            <ac:spMk id="3" creationId="{D74B20D8-70C1-5945-BB2B-E755014D7D66}"/>
          </ac:spMkLst>
        </pc:spChg>
      </pc:sldChg>
    </pc:docChg>
  </pc:docChgLst>
  <pc:docChgLst>
    <pc:chgData name="chris Haskins" userId="5b84cd7ccd1a31eb" providerId="LiveId" clId="{ABEBB326-2EF3-7549-928C-A7DDCF8CD82F}"/>
    <pc:docChg chg="undo redo custSel addSld modSld">
      <pc:chgData name="chris Haskins" userId="5b84cd7ccd1a31eb" providerId="LiveId" clId="{ABEBB326-2EF3-7549-928C-A7DDCF8CD82F}" dt="2021-03-22T17:03:50.925" v="3711" actId="962"/>
      <pc:docMkLst>
        <pc:docMk/>
      </pc:docMkLst>
      <pc:sldChg chg="modSp modAnim">
        <pc:chgData name="chris Haskins" userId="5b84cd7ccd1a31eb" providerId="LiveId" clId="{ABEBB326-2EF3-7549-928C-A7DDCF8CD82F}" dt="2021-03-22T16:50:37.143" v="3692" actId="20577"/>
        <pc:sldMkLst>
          <pc:docMk/>
          <pc:sldMk cId="788522678" sldId="256"/>
        </pc:sldMkLst>
        <pc:spChg chg="mod">
          <ac:chgData name="chris Haskins" userId="5b84cd7ccd1a31eb" providerId="LiveId" clId="{ABEBB326-2EF3-7549-928C-A7DDCF8CD82F}" dt="2021-03-22T16:50:37.143" v="3692" actId="20577"/>
          <ac:spMkLst>
            <pc:docMk/>
            <pc:sldMk cId="788522678" sldId="256"/>
            <ac:spMk id="103" creationId="{855A13E6-80CA-8B43-83CA-4E7DE7EE378E}"/>
          </ac:spMkLst>
        </pc:spChg>
      </pc:sldChg>
      <pc:sldChg chg="modSp">
        <pc:chgData name="chris Haskins" userId="5b84cd7ccd1a31eb" providerId="LiveId" clId="{ABEBB326-2EF3-7549-928C-A7DDCF8CD82F}" dt="2021-03-22T15:13:23.041" v="1901" actId="20577"/>
        <pc:sldMkLst>
          <pc:docMk/>
          <pc:sldMk cId="3664220736" sldId="257"/>
        </pc:sldMkLst>
        <pc:spChg chg="mod">
          <ac:chgData name="chris Haskins" userId="5b84cd7ccd1a31eb" providerId="LiveId" clId="{ABEBB326-2EF3-7549-928C-A7DDCF8CD82F}" dt="2021-03-22T15:13:23.041" v="1901" actId="20577"/>
          <ac:spMkLst>
            <pc:docMk/>
            <pc:sldMk cId="3664220736" sldId="257"/>
            <ac:spMk id="2" creationId="{DA1ACD91-259A-F34C-B70C-B91ECF52D3B5}"/>
          </ac:spMkLst>
        </pc:spChg>
      </pc:sldChg>
      <pc:sldChg chg="addSp delSp modSp mod setBg">
        <pc:chgData name="chris Haskins" userId="5b84cd7ccd1a31eb" providerId="LiveId" clId="{ABEBB326-2EF3-7549-928C-A7DDCF8CD82F}" dt="2021-03-22T16:18:17.453" v="3270" actId="931"/>
        <pc:sldMkLst>
          <pc:docMk/>
          <pc:sldMk cId="1455316619" sldId="258"/>
        </pc:sldMkLst>
        <pc:spChg chg="mod">
          <ac:chgData name="chris Haskins" userId="5b84cd7ccd1a31eb" providerId="LiveId" clId="{ABEBB326-2EF3-7549-928C-A7DDCF8CD82F}" dt="2021-03-22T16:18:16.750" v="3268" actId="26606"/>
          <ac:spMkLst>
            <pc:docMk/>
            <pc:sldMk cId="1455316619" sldId="258"/>
            <ac:spMk id="2" creationId="{36B2C5A9-5C7B-6E4B-9AB6-575EDC526EEF}"/>
          </ac:spMkLst>
        </pc:spChg>
        <pc:spChg chg="mod">
          <ac:chgData name="chris Haskins" userId="5b84cd7ccd1a31eb" providerId="LiveId" clId="{ABEBB326-2EF3-7549-928C-A7DDCF8CD82F}" dt="2021-03-22T16:18:16.750" v="3268" actId="26606"/>
          <ac:spMkLst>
            <pc:docMk/>
            <pc:sldMk cId="1455316619" sldId="258"/>
            <ac:spMk id="3" creationId="{0FA6A80F-5409-6142-9F8D-670FB1850CE0}"/>
          </ac:spMkLst>
        </pc:spChg>
        <pc:spChg chg="add del">
          <ac:chgData name="chris Haskins" userId="5b84cd7ccd1a31eb" providerId="LiveId" clId="{ABEBB326-2EF3-7549-928C-A7DDCF8CD82F}" dt="2021-03-22T16:18:16.750" v="3268" actId="26606"/>
          <ac:spMkLst>
            <pc:docMk/>
            <pc:sldMk cId="1455316619" sldId="258"/>
            <ac:spMk id="1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6:18:16.750" v="3268" actId="26606"/>
          <ac:spMkLst>
            <pc:docMk/>
            <pc:sldMk cId="1455316619" sldId="258"/>
            <ac:spMk id="12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6:18:16.750" v="3268" actId="26606"/>
          <ac:spMkLst>
            <pc:docMk/>
            <pc:sldMk cId="1455316619" sldId="258"/>
            <ac:spMk id="14" creationId="{16E12301-1C96-4D15-9838-D5B894B22365}"/>
          </ac:spMkLst>
        </pc:spChg>
        <pc:grpChg chg="add del">
          <ac:chgData name="chris Haskins" userId="5b84cd7ccd1a31eb" providerId="LiveId" clId="{ABEBB326-2EF3-7549-928C-A7DDCF8CD82F}" dt="2021-03-22T16:18:16.750" v="3268" actId="26606"/>
          <ac:grpSpMkLst>
            <pc:docMk/>
            <pc:sldMk cId="1455316619" sldId="258"/>
            <ac:grpSpMk id="16" creationId="{D7A5FD75-4B35-4162-9304-569491255811}"/>
          </ac:grpSpMkLst>
        </pc:grpChg>
        <pc:grpChg chg="add del">
          <ac:chgData name="chris Haskins" userId="5b84cd7ccd1a31eb" providerId="LiveId" clId="{ABEBB326-2EF3-7549-928C-A7DDCF8CD82F}" dt="2021-03-22T16:18:16.750" v="3268" actId="26606"/>
          <ac:grpSpMkLst>
            <pc:docMk/>
            <pc:sldMk cId="1455316619" sldId="258"/>
            <ac:grpSpMk id="25" creationId="{34676384-D846-461C-B8F3-BDB849B4A408}"/>
          </ac:grpSpMkLst>
        </pc:grpChg>
        <pc:picChg chg="add del mod ord">
          <ac:chgData name="chris Haskins" userId="5b84cd7ccd1a31eb" providerId="LiveId" clId="{ABEBB326-2EF3-7549-928C-A7DDCF8CD82F}" dt="2021-03-22T16:18:17.453" v="3270" actId="931"/>
          <ac:picMkLst>
            <pc:docMk/>
            <pc:sldMk cId="1455316619" sldId="258"/>
            <ac:picMk id="5" creationId="{90720191-C158-D94C-87F0-3413DE077289}"/>
          </ac:picMkLst>
        </pc:picChg>
      </pc:sldChg>
      <pc:sldChg chg="addSp delSp modSp mod setBg">
        <pc:chgData name="chris Haskins" userId="5b84cd7ccd1a31eb" providerId="LiveId" clId="{ABEBB326-2EF3-7549-928C-A7DDCF8CD82F}" dt="2021-03-22T15:45:50.730" v="2304" actId="14838"/>
        <pc:sldMkLst>
          <pc:docMk/>
          <pc:sldMk cId="2362876179" sldId="259"/>
        </pc:sldMkLst>
        <pc:spChg chg="mod ord">
          <ac:chgData name="chris Haskins" userId="5b84cd7ccd1a31eb" providerId="LiveId" clId="{ABEBB326-2EF3-7549-928C-A7DDCF8CD82F}" dt="2021-03-22T15:44:12.495" v="2201" actId="14100"/>
          <ac:spMkLst>
            <pc:docMk/>
            <pc:sldMk cId="2362876179" sldId="259"/>
            <ac:spMk id="2" creationId="{3FCCFD09-73C3-C94C-B87F-83FD523D971E}"/>
          </ac:spMkLst>
        </pc:spChg>
        <pc:spChg chg="del">
          <ac:chgData name="chris Haskins" userId="5b84cd7ccd1a31eb" providerId="LiveId" clId="{ABEBB326-2EF3-7549-928C-A7DDCF8CD82F}" dt="2021-03-22T13:25:48.557" v="23" actId="931"/>
          <ac:spMkLst>
            <pc:docMk/>
            <pc:sldMk cId="2362876179" sldId="259"/>
            <ac:spMk id="3" creationId="{ADFD39EE-7B31-7447-BE65-248ECC282F03}"/>
          </ac:spMkLst>
        </pc:spChg>
        <pc:spChg chg="add mod">
          <ac:chgData name="chris Haskins" userId="5b84cd7ccd1a31eb" providerId="LiveId" clId="{ABEBB326-2EF3-7549-928C-A7DDCF8CD82F}" dt="2021-03-22T15:45:50.730" v="2304" actId="14838"/>
          <ac:spMkLst>
            <pc:docMk/>
            <pc:sldMk cId="2362876179" sldId="259"/>
            <ac:spMk id="9" creationId="{3856BBC1-7C60-46A4-BC37-A1CC5A6ED686}"/>
          </ac:spMkLst>
        </pc:spChg>
        <pc:spChg chg="add">
          <ac:chgData name="chris Haskins" userId="5b84cd7ccd1a31eb" providerId="LiveId" clId="{ABEBB326-2EF3-7549-928C-A7DDCF8CD82F}" dt="2021-03-22T13:26:18.919" v="26" actId="26606"/>
          <ac:spMkLst>
            <pc:docMk/>
            <pc:sldMk cId="2362876179" sldId="259"/>
            <ac:spMk id="12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3:26:18.919" v="26" actId="26606"/>
          <ac:spMkLst>
            <pc:docMk/>
            <pc:sldMk cId="2362876179" sldId="259"/>
            <ac:spMk id="14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3:26:18.919" v="26" actId="26606"/>
          <ac:spMkLst>
            <pc:docMk/>
            <pc:sldMk cId="2362876179" sldId="259"/>
            <ac:spMk id="16" creationId="{16E12301-1C96-4D15-9838-D5B894B22365}"/>
          </ac:spMkLst>
        </pc:spChg>
        <pc:grpChg chg="add">
          <ac:chgData name="chris Haskins" userId="5b84cd7ccd1a31eb" providerId="LiveId" clId="{ABEBB326-2EF3-7549-928C-A7DDCF8CD82F}" dt="2021-03-22T13:26:18.919" v="26" actId="26606"/>
          <ac:grpSpMkLst>
            <pc:docMk/>
            <pc:sldMk cId="2362876179" sldId="259"/>
            <ac:grpSpMk id="18" creationId="{D7A5FD75-4B35-4162-9304-569491255811}"/>
          </ac:grpSpMkLst>
        </pc:grpChg>
        <pc:grpChg chg="add">
          <ac:chgData name="chris Haskins" userId="5b84cd7ccd1a31eb" providerId="LiveId" clId="{ABEBB326-2EF3-7549-928C-A7DDCF8CD82F}" dt="2021-03-22T13:26:18.919" v="26" actId="26606"/>
          <ac:grpSpMkLst>
            <pc:docMk/>
            <pc:sldMk cId="2362876179" sldId="259"/>
            <ac:grpSpMk id="27" creationId="{34676384-D846-461C-B8F3-BDB849B4A408}"/>
          </ac:grpSpMkLst>
        </pc:grpChg>
        <pc:picChg chg="add mod">
          <ac:chgData name="chris Haskins" userId="5b84cd7ccd1a31eb" providerId="LiveId" clId="{ABEBB326-2EF3-7549-928C-A7DDCF8CD82F}" dt="2021-03-22T13:26:18.919" v="26" actId="26606"/>
          <ac:picMkLst>
            <pc:docMk/>
            <pc:sldMk cId="2362876179" sldId="259"/>
            <ac:picMk id="5" creationId="{F98FB8F4-6716-A84F-A6FD-85D88968E69B}"/>
          </ac:picMkLst>
        </pc:picChg>
      </pc:sldChg>
      <pc:sldChg chg="addSp delSp modSp mod setBg">
        <pc:chgData name="chris Haskins" userId="5b84cd7ccd1a31eb" providerId="LiveId" clId="{ABEBB326-2EF3-7549-928C-A7DDCF8CD82F}" dt="2021-03-22T15:12:46.371" v="1898" actId="14838"/>
        <pc:sldMkLst>
          <pc:docMk/>
          <pc:sldMk cId="2989865576" sldId="260"/>
        </pc:sldMkLst>
        <pc:spChg chg="mod ord">
          <ac:chgData name="chris Haskins" userId="5b84cd7ccd1a31eb" providerId="LiveId" clId="{ABEBB326-2EF3-7549-928C-A7DDCF8CD82F}" dt="2021-03-22T15:12:46.371" v="1898" actId="14838"/>
          <ac:spMkLst>
            <pc:docMk/>
            <pc:sldMk cId="2989865576" sldId="260"/>
            <ac:spMk id="2" creationId="{45E8200C-B318-184E-A5AC-812F1A49BE4B}"/>
          </ac:spMkLst>
        </pc:spChg>
        <pc:spChg chg="del">
          <ac:chgData name="chris Haskins" userId="5b84cd7ccd1a31eb" providerId="LiveId" clId="{ABEBB326-2EF3-7549-928C-A7DDCF8CD82F}" dt="2021-03-22T15:08:21.970" v="1889" actId="931"/>
          <ac:spMkLst>
            <pc:docMk/>
            <pc:sldMk cId="2989865576" sldId="260"/>
            <ac:spMk id="3" creationId="{F3202EA1-F558-EB45-8D79-AFE81C9E9982}"/>
          </ac:spMkLst>
        </pc:spChg>
        <pc:spChg chg="add del mod">
          <ac:chgData name="chris Haskins" userId="5b84cd7ccd1a31eb" providerId="LiveId" clId="{ABEBB326-2EF3-7549-928C-A7DDCF8CD82F}" dt="2021-03-22T14:30:20.933" v="1567"/>
          <ac:spMkLst>
            <pc:docMk/>
            <pc:sldMk cId="2989865576" sldId="260"/>
            <ac:spMk id="4" creationId="{D2B5D0A0-A004-004D-88C4-D59B37C517A6}"/>
          </ac:spMkLst>
        </pc:spChg>
        <pc:spChg chg="add del">
          <ac:chgData name="chris Haskins" userId="5b84cd7ccd1a31eb" providerId="LiveId" clId="{ABEBB326-2EF3-7549-928C-A7DDCF8CD82F}" dt="2021-03-22T15:12:23.871" v="1894" actId="931"/>
          <ac:spMkLst>
            <pc:docMk/>
            <pc:sldMk cId="2989865576" sldId="260"/>
            <ac:spMk id="10" creationId="{0BF22865-3824-4169-A74D-3651E2287FFE}"/>
          </ac:spMkLst>
        </pc:spChg>
        <pc:spChg chg="add del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13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15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42" creationId="{247A131F-D5DE-41A5-B4CF-4F345319B40B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44" creationId="{3AF4666D-BD98-40A5-A75F-478B982010B2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46" creationId="{68680585-71F9-4721-A998-4974171D2EB4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48" creationId="{12BC95C2-2EEC-4F59-ABA8-660B0D059CCF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68" creationId="{F1174801-1395-44C5-9B00-CCAC45C056E7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70" creationId="{996DFAFB-BCE1-4BEC-82FB-D574234DEF0A}"/>
          </ac:spMkLst>
        </pc:spChg>
        <pc:spChg chg="add">
          <ac:chgData name="chris Haskins" userId="5b84cd7ccd1a31eb" providerId="LiveId" clId="{ABEBB326-2EF3-7549-928C-A7DDCF8CD82F}" dt="2021-03-22T15:12:26.993" v="1897" actId="26606"/>
          <ac:spMkLst>
            <pc:docMk/>
            <pc:sldMk cId="2989865576" sldId="260"/>
            <ac:spMk id="72" creationId="{F23DAFF7-4C98-4E0E-8986-198D54B6C1F0}"/>
          </ac:spMkLst>
        </pc:spChg>
        <pc:grpChg chg="add del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17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27" creationId="{284021E3-6F46-410C-BF43-B2DED736558E}"/>
          </ac:grpSpMkLst>
        </pc:grpChg>
        <pc:grpChg chg="add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50" creationId="{03E9870D-4BBA-43AF-8D44-BBADF020CFF6}"/>
          </ac:grpSpMkLst>
        </pc:grpChg>
        <pc:grpChg chg="add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59" creationId="{C3279E8D-2BAA-4CB1-834B-09FADD54DE56}"/>
          </ac:grpSpMkLst>
        </pc:grpChg>
        <pc:grpChg chg="add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74" creationId="{18579DB9-24B0-487B-81E3-8D02AD5F8C81}"/>
          </ac:grpSpMkLst>
        </pc:grpChg>
        <pc:grpChg chg="add">
          <ac:chgData name="chris Haskins" userId="5b84cd7ccd1a31eb" providerId="LiveId" clId="{ABEBB326-2EF3-7549-928C-A7DDCF8CD82F}" dt="2021-03-22T15:12:26.993" v="1897" actId="26606"/>
          <ac:grpSpMkLst>
            <pc:docMk/>
            <pc:sldMk cId="2989865576" sldId="260"/>
            <ac:grpSpMk id="83" creationId="{8F281804-17FE-49B9-9065-1A44CD473CAE}"/>
          </ac:grpSpMkLst>
        </pc:grpChg>
        <pc:picChg chg="add del mod">
          <ac:chgData name="chris Haskins" userId="5b84cd7ccd1a31eb" providerId="LiveId" clId="{ABEBB326-2EF3-7549-928C-A7DDCF8CD82F}" dt="2021-03-22T15:12:15.896" v="1893" actId="478"/>
          <ac:picMkLst>
            <pc:docMk/>
            <pc:sldMk cId="2989865576" sldId="260"/>
            <ac:picMk id="6" creationId="{5C2E6463-0F68-9E4E-B390-92F1EF7E5EC2}"/>
          </ac:picMkLst>
        </pc:picChg>
        <pc:picChg chg="add mod">
          <ac:chgData name="chris Haskins" userId="5b84cd7ccd1a31eb" providerId="LiveId" clId="{ABEBB326-2EF3-7549-928C-A7DDCF8CD82F}" dt="2021-03-22T15:12:26.993" v="1897" actId="26606"/>
          <ac:picMkLst>
            <pc:docMk/>
            <pc:sldMk cId="2989865576" sldId="260"/>
            <ac:picMk id="8" creationId="{855F6B65-2EE2-7144-AAD9-E484DAC07373}"/>
          </ac:picMkLst>
        </pc:picChg>
      </pc:sldChg>
      <pc:sldChg chg="addSp delSp modSp mod setBg">
        <pc:chgData name="chris Haskins" userId="5b84cd7ccd1a31eb" providerId="LiveId" clId="{ABEBB326-2EF3-7549-928C-A7DDCF8CD82F}" dt="2021-03-22T15:49:42.800" v="2327" actId="2085"/>
        <pc:sldMkLst>
          <pc:docMk/>
          <pc:sldMk cId="336561000" sldId="261"/>
        </pc:sldMkLst>
        <pc:spChg chg="mod ord">
          <ac:chgData name="chris Haskins" userId="5b84cd7ccd1a31eb" providerId="LiveId" clId="{ABEBB326-2EF3-7549-928C-A7DDCF8CD82F}" dt="2021-03-22T15:41:57.890" v="2200" actId="14100"/>
          <ac:spMkLst>
            <pc:docMk/>
            <pc:sldMk cId="336561000" sldId="261"/>
            <ac:spMk id="2" creationId="{D11B4A0C-3AC8-4944-A142-673F314A283F}"/>
          </ac:spMkLst>
        </pc:spChg>
        <pc:spChg chg="del">
          <ac:chgData name="chris Haskins" userId="5b84cd7ccd1a31eb" providerId="LiveId" clId="{ABEBB326-2EF3-7549-928C-A7DDCF8CD82F}" dt="2021-03-22T15:41:24.129" v="2191" actId="931"/>
          <ac:spMkLst>
            <pc:docMk/>
            <pc:sldMk cId="336561000" sldId="261"/>
            <ac:spMk id="3" creationId="{A220C029-DA6E-BD48-8C4B-1EBC680154E1}"/>
          </ac:spMkLst>
        </pc:spChg>
        <pc:spChg chg="add mod">
          <ac:chgData name="chris Haskins" userId="5b84cd7ccd1a31eb" providerId="LiveId" clId="{ABEBB326-2EF3-7549-928C-A7DDCF8CD82F}" dt="2021-03-22T15:49:42.800" v="2327" actId="2085"/>
          <ac:spMkLst>
            <pc:docMk/>
            <pc:sldMk cId="336561000" sldId="261"/>
            <ac:spMk id="6" creationId="{F3F877A9-5AA1-DF45-A832-AAF2CBB45040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10" creationId="{247A131F-D5DE-41A5-B4CF-4F345319B40B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12" creationId="{3AF4666D-BD98-40A5-A75F-478B982010B2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14" creationId="{68680585-71F9-4721-A998-4974171D2EB4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16" creationId="{12BC95C2-2EEC-4F59-ABA8-660B0D059CCF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36" creationId="{F1174801-1395-44C5-9B00-CCAC45C056E7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38" creationId="{996DFAFB-BCE1-4BEC-82FB-D574234DEF0A}"/>
          </ac:spMkLst>
        </pc:spChg>
        <pc:spChg chg="add">
          <ac:chgData name="chris Haskins" userId="5b84cd7ccd1a31eb" providerId="LiveId" clId="{ABEBB326-2EF3-7549-928C-A7DDCF8CD82F}" dt="2021-03-22T15:41:26.804" v="2194" actId="26606"/>
          <ac:spMkLst>
            <pc:docMk/>
            <pc:sldMk cId="336561000" sldId="261"/>
            <ac:spMk id="40" creationId="{F23DAFF7-4C98-4E0E-8986-198D54B6C1F0}"/>
          </ac:spMkLst>
        </pc:spChg>
        <pc:grpChg chg="add">
          <ac:chgData name="chris Haskins" userId="5b84cd7ccd1a31eb" providerId="LiveId" clId="{ABEBB326-2EF3-7549-928C-A7DDCF8CD82F}" dt="2021-03-22T15:41:26.804" v="2194" actId="26606"/>
          <ac:grpSpMkLst>
            <pc:docMk/>
            <pc:sldMk cId="336561000" sldId="261"/>
            <ac:grpSpMk id="18" creationId="{03E9870D-4BBA-43AF-8D44-BBADF020CFF6}"/>
          </ac:grpSpMkLst>
        </pc:grpChg>
        <pc:grpChg chg="add">
          <ac:chgData name="chris Haskins" userId="5b84cd7ccd1a31eb" providerId="LiveId" clId="{ABEBB326-2EF3-7549-928C-A7DDCF8CD82F}" dt="2021-03-22T15:41:26.804" v="2194" actId="26606"/>
          <ac:grpSpMkLst>
            <pc:docMk/>
            <pc:sldMk cId="336561000" sldId="261"/>
            <ac:grpSpMk id="27" creationId="{C3279E8D-2BAA-4CB1-834B-09FADD54DE56}"/>
          </ac:grpSpMkLst>
        </pc:grpChg>
        <pc:grpChg chg="add">
          <ac:chgData name="chris Haskins" userId="5b84cd7ccd1a31eb" providerId="LiveId" clId="{ABEBB326-2EF3-7549-928C-A7DDCF8CD82F}" dt="2021-03-22T15:41:26.804" v="2194" actId="26606"/>
          <ac:grpSpMkLst>
            <pc:docMk/>
            <pc:sldMk cId="336561000" sldId="261"/>
            <ac:grpSpMk id="42" creationId="{18579DB9-24B0-487B-81E3-8D02AD5F8C81}"/>
          </ac:grpSpMkLst>
        </pc:grpChg>
        <pc:grpChg chg="add">
          <ac:chgData name="chris Haskins" userId="5b84cd7ccd1a31eb" providerId="LiveId" clId="{ABEBB326-2EF3-7549-928C-A7DDCF8CD82F}" dt="2021-03-22T15:41:26.804" v="2194" actId="26606"/>
          <ac:grpSpMkLst>
            <pc:docMk/>
            <pc:sldMk cId="336561000" sldId="261"/>
            <ac:grpSpMk id="51" creationId="{8F281804-17FE-49B9-9065-1A44CD473CAE}"/>
          </ac:grpSpMkLst>
        </pc:grpChg>
        <pc:picChg chg="add mod">
          <ac:chgData name="chris Haskins" userId="5b84cd7ccd1a31eb" providerId="LiveId" clId="{ABEBB326-2EF3-7549-928C-A7DDCF8CD82F}" dt="2021-03-22T15:41:26.804" v="2194" actId="26606"/>
          <ac:picMkLst>
            <pc:docMk/>
            <pc:sldMk cId="336561000" sldId="261"/>
            <ac:picMk id="5" creationId="{558D96EA-2FAB-3442-849B-C262D0DEEFB7}"/>
          </ac:picMkLst>
        </pc:picChg>
      </pc:sldChg>
      <pc:sldChg chg="addSp delSp modSp mod setBg">
        <pc:chgData name="chris Haskins" userId="5b84cd7ccd1a31eb" providerId="LiveId" clId="{ABEBB326-2EF3-7549-928C-A7DDCF8CD82F}" dt="2021-03-22T17:03:50.925" v="3711" actId="962"/>
        <pc:sldMkLst>
          <pc:docMk/>
          <pc:sldMk cId="959091958" sldId="262"/>
        </pc:sldMkLst>
        <pc:spChg chg="mod or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2" creationId="{6492A1D8-159A-164D-8056-014B37F7819F}"/>
          </ac:spMkLst>
        </pc:spChg>
        <pc:spChg chg="add del">
          <ac:chgData name="chris Haskins" userId="5b84cd7ccd1a31eb" providerId="LiveId" clId="{ABEBB326-2EF3-7549-928C-A7DDCF8CD82F}" dt="2021-03-22T17:03:48.322" v="3708" actId="931"/>
          <ac:spMkLst>
            <pc:docMk/>
            <pc:sldMk cId="959091958" sldId="262"/>
            <ac:spMk id="3" creationId="{D245F521-0DB1-984F-8590-832DF3A4610C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9" creationId="{247A131F-D5DE-41A5-B4CF-4F345319B40B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10" creationId="{247A131F-D5DE-41A5-B4CF-4F345319B40B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11" creationId="{3AF4666D-BD98-40A5-A75F-478B982010B2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12" creationId="{3AF4666D-BD98-40A5-A75F-478B982010B2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13" creationId="{68680585-71F9-4721-A998-4974171D2EB4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14" creationId="{68680585-71F9-4721-A998-4974171D2EB4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15" creationId="{12BC95C2-2EEC-4F59-ABA8-660B0D059CCF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16" creationId="{12BC95C2-2EEC-4F59-ABA8-660B0D059CCF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28" creationId="{F1174801-1395-44C5-9B00-CCAC45C056E7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36" creationId="{F1174801-1395-44C5-9B00-CCAC45C056E7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37" creationId="{996DFAFB-BCE1-4BEC-82FB-D574234DEF0A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38" creationId="{996DFAFB-BCE1-4BEC-82FB-D574234DEF0A}"/>
          </ac:spMkLst>
        </pc:spChg>
        <pc:spChg chg="add">
          <ac:chgData name="chris Haskins" userId="5b84cd7ccd1a31eb" providerId="LiveId" clId="{ABEBB326-2EF3-7549-928C-A7DDCF8CD82F}" dt="2021-03-22T17:03:50.920" v="3709" actId="26606"/>
          <ac:spMkLst>
            <pc:docMk/>
            <pc:sldMk cId="959091958" sldId="262"/>
            <ac:spMk id="39" creationId="{F23DAFF7-4C98-4E0E-8986-198D54B6C1F0}"/>
          </ac:spMkLst>
        </pc:spChg>
        <pc:spChg chg="add del">
          <ac:chgData name="chris Haskins" userId="5b84cd7ccd1a31eb" providerId="LiveId" clId="{ABEBB326-2EF3-7549-928C-A7DDCF8CD82F}" dt="2021-03-22T17:03:40.735" v="3706" actId="26606"/>
          <ac:spMkLst>
            <pc:docMk/>
            <pc:sldMk cId="959091958" sldId="262"/>
            <ac:spMk id="40" creationId="{F23DAFF7-4C98-4E0E-8986-198D54B6C1F0}"/>
          </ac:spMkLst>
        </pc:spChg>
        <pc:grpChg chg="add del">
          <ac:chgData name="chris Haskins" userId="5b84cd7ccd1a31eb" providerId="LiveId" clId="{ABEBB326-2EF3-7549-928C-A7DDCF8CD82F}" dt="2021-03-22T17:03:40.735" v="3706" actId="26606"/>
          <ac:grpSpMkLst>
            <pc:docMk/>
            <pc:sldMk cId="959091958" sldId="262"/>
            <ac:grpSpMk id="18" creationId="{03E9870D-4BBA-43AF-8D44-BBADF020CFF6}"/>
          </ac:grpSpMkLst>
        </pc:grpChg>
        <pc:grpChg chg="add">
          <ac:chgData name="chris Haskins" userId="5b84cd7ccd1a31eb" providerId="LiveId" clId="{ABEBB326-2EF3-7549-928C-A7DDCF8CD82F}" dt="2021-03-22T17:03:50.920" v="3709" actId="26606"/>
          <ac:grpSpMkLst>
            <pc:docMk/>
            <pc:sldMk cId="959091958" sldId="262"/>
            <ac:grpSpMk id="20" creationId="{03E9870D-4BBA-43AF-8D44-BBADF020CFF6}"/>
          </ac:grpSpMkLst>
        </pc:grpChg>
        <pc:grpChg chg="add del">
          <ac:chgData name="chris Haskins" userId="5b84cd7ccd1a31eb" providerId="LiveId" clId="{ABEBB326-2EF3-7549-928C-A7DDCF8CD82F}" dt="2021-03-22T17:03:40.735" v="3706" actId="26606"/>
          <ac:grpSpMkLst>
            <pc:docMk/>
            <pc:sldMk cId="959091958" sldId="262"/>
            <ac:grpSpMk id="27" creationId="{C3279E8D-2BAA-4CB1-834B-09FADD54DE56}"/>
          </ac:grpSpMkLst>
        </pc:grpChg>
        <pc:grpChg chg="add">
          <ac:chgData name="chris Haskins" userId="5b84cd7ccd1a31eb" providerId="LiveId" clId="{ABEBB326-2EF3-7549-928C-A7DDCF8CD82F}" dt="2021-03-22T17:03:50.920" v="3709" actId="26606"/>
          <ac:grpSpMkLst>
            <pc:docMk/>
            <pc:sldMk cId="959091958" sldId="262"/>
            <ac:grpSpMk id="29" creationId="{C3279E8D-2BAA-4CB1-834B-09FADD54DE56}"/>
          </ac:grpSpMkLst>
        </pc:grpChg>
        <pc:grpChg chg="add del">
          <ac:chgData name="chris Haskins" userId="5b84cd7ccd1a31eb" providerId="LiveId" clId="{ABEBB326-2EF3-7549-928C-A7DDCF8CD82F}" dt="2021-03-22T17:03:40.735" v="3706" actId="26606"/>
          <ac:grpSpMkLst>
            <pc:docMk/>
            <pc:sldMk cId="959091958" sldId="262"/>
            <ac:grpSpMk id="42" creationId="{18579DB9-24B0-487B-81E3-8D02AD5F8C81}"/>
          </ac:grpSpMkLst>
        </pc:grpChg>
        <pc:grpChg chg="add">
          <ac:chgData name="chris Haskins" userId="5b84cd7ccd1a31eb" providerId="LiveId" clId="{ABEBB326-2EF3-7549-928C-A7DDCF8CD82F}" dt="2021-03-22T17:03:50.920" v="3709" actId="26606"/>
          <ac:grpSpMkLst>
            <pc:docMk/>
            <pc:sldMk cId="959091958" sldId="262"/>
            <ac:grpSpMk id="44" creationId="{18579DB9-24B0-487B-81E3-8D02AD5F8C81}"/>
          </ac:grpSpMkLst>
        </pc:grpChg>
        <pc:grpChg chg="add del">
          <ac:chgData name="chris Haskins" userId="5b84cd7ccd1a31eb" providerId="LiveId" clId="{ABEBB326-2EF3-7549-928C-A7DDCF8CD82F}" dt="2021-03-22T17:03:40.735" v="3706" actId="26606"/>
          <ac:grpSpMkLst>
            <pc:docMk/>
            <pc:sldMk cId="959091958" sldId="262"/>
            <ac:grpSpMk id="51" creationId="{8F281804-17FE-49B9-9065-1A44CD473CAE}"/>
          </ac:grpSpMkLst>
        </pc:grpChg>
        <pc:grpChg chg="add">
          <ac:chgData name="chris Haskins" userId="5b84cd7ccd1a31eb" providerId="LiveId" clId="{ABEBB326-2EF3-7549-928C-A7DDCF8CD82F}" dt="2021-03-22T17:03:50.920" v="3709" actId="26606"/>
          <ac:grpSpMkLst>
            <pc:docMk/>
            <pc:sldMk cId="959091958" sldId="262"/>
            <ac:grpSpMk id="53" creationId="{8F281804-17FE-49B9-9065-1A44CD473CAE}"/>
          </ac:grpSpMkLst>
        </pc:grpChg>
        <pc:picChg chg="add del mod">
          <ac:chgData name="chris Haskins" userId="5b84cd7ccd1a31eb" providerId="LiveId" clId="{ABEBB326-2EF3-7549-928C-A7DDCF8CD82F}" dt="2021-03-22T17:03:41.591" v="3707" actId="931"/>
          <ac:picMkLst>
            <pc:docMk/>
            <pc:sldMk cId="959091958" sldId="262"/>
            <ac:picMk id="5" creationId="{A7EBFAB8-C849-F647-AEEF-C7485A06777B}"/>
          </ac:picMkLst>
        </pc:picChg>
        <pc:picChg chg="add mod">
          <ac:chgData name="chris Haskins" userId="5b84cd7ccd1a31eb" providerId="LiveId" clId="{ABEBB326-2EF3-7549-928C-A7DDCF8CD82F}" dt="2021-03-22T17:03:50.925" v="3711" actId="962"/>
          <ac:picMkLst>
            <pc:docMk/>
            <pc:sldMk cId="959091958" sldId="262"/>
            <ac:picMk id="7" creationId="{A1FC6658-F181-EA40-A6A9-BD4E00C8849A}"/>
          </ac:picMkLst>
        </pc:picChg>
      </pc:sldChg>
      <pc:sldChg chg="modSp mod">
        <pc:chgData name="chris Haskins" userId="5b84cd7ccd1a31eb" providerId="LiveId" clId="{ABEBB326-2EF3-7549-928C-A7DDCF8CD82F}" dt="2021-03-22T13:12:43.376" v="1" actId="12"/>
        <pc:sldMkLst>
          <pc:docMk/>
          <pc:sldMk cId="2619601261" sldId="264"/>
        </pc:sldMkLst>
        <pc:spChg chg="mod">
          <ac:chgData name="chris Haskins" userId="5b84cd7ccd1a31eb" providerId="LiveId" clId="{ABEBB326-2EF3-7549-928C-A7DDCF8CD82F}" dt="2021-03-22T13:12:43.376" v="1" actId="12"/>
          <ac:spMkLst>
            <pc:docMk/>
            <pc:sldMk cId="2619601261" sldId="264"/>
            <ac:spMk id="9" creationId="{5EBD0AF2-FA08-446A-B8A0-360F73A94505}"/>
          </ac:spMkLst>
        </pc:spChg>
      </pc:sldChg>
      <pc:sldChg chg="modSp mod">
        <pc:chgData name="chris Haskins" userId="5b84cd7ccd1a31eb" providerId="LiveId" clId="{ABEBB326-2EF3-7549-928C-A7DDCF8CD82F}" dt="2021-03-22T16:11:45.275" v="3011" actId="6549"/>
        <pc:sldMkLst>
          <pc:docMk/>
          <pc:sldMk cId="1682719940" sldId="265"/>
        </pc:sldMkLst>
        <pc:spChg chg="mod">
          <ac:chgData name="chris Haskins" userId="5b84cd7ccd1a31eb" providerId="LiveId" clId="{ABEBB326-2EF3-7549-928C-A7DDCF8CD82F}" dt="2021-03-22T16:11:45.275" v="3011" actId="6549"/>
          <ac:spMkLst>
            <pc:docMk/>
            <pc:sldMk cId="1682719940" sldId="265"/>
            <ac:spMk id="2" creationId="{92D2EF41-EE5D-E047-92EC-607515149869}"/>
          </ac:spMkLst>
        </pc:spChg>
      </pc:sldChg>
      <pc:sldChg chg="addSp delSp modSp add mod setBg delDesignElem">
        <pc:chgData name="chris Haskins" userId="5b84cd7ccd1a31eb" providerId="LiveId" clId="{ABEBB326-2EF3-7549-928C-A7DDCF8CD82F}" dt="2021-03-22T16:12:09.507" v="3044" actId="20577"/>
        <pc:sldMkLst>
          <pc:docMk/>
          <pc:sldMk cId="4029070162" sldId="266"/>
        </pc:sldMkLst>
        <pc:spChg chg="mod">
          <ac:chgData name="chris Haskins" userId="5b84cd7ccd1a31eb" providerId="LiveId" clId="{ABEBB326-2EF3-7549-928C-A7DDCF8CD82F}" dt="2021-03-22T16:12:09.507" v="3044" actId="20577"/>
          <ac:spMkLst>
            <pc:docMk/>
            <pc:sldMk cId="4029070162" sldId="266"/>
            <ac:spMk id="2" creationId="{92D2EF41-EE5D-E047-92EC-607515149869}"/>
          </ac:spMkLst>
        </pc:spChg>
        <pc:spChg chg="mod">
          <ac:chgData name="chris Haskins" userId="5b84cd7ccd1a31eb" providerId="LiveId" clId="{ABEBB326-2EF3-7549-928C-A7DDCF8CD82F}" dt="2021-03-22T13:18:44.203" v="22" actId="26606"/>
          <ac:spMkLst>
            <pc:docMk/>
            <pc:sldMk cId="4029070162" sldId="266"/>
            <ac:spMk id="3" creationId="{962BBEA1-30BF-2F4B-ADBD-A336DD0B9E74}"/>
          </ac:spMkLst>
        </pc:spChg>
        <pc:spChg chg="add del">
          <ac:chgData name="chris Haskins" userId="5b84cd7ccd1a31eb" providerId="LiveId" clId="{ABEBB326-2EF3-7549-928C-A7DDCF8CD82F}" dt="2021-03-22T13:17:37.945" v="10" actId="26606"/>
          <ac:spMkLst>
            <pc:docMk/>
            <pc:sldMk cId="4029070162" sldId="266"/>
            <ac:spMk id="1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7:37.945" v="10" actId="26606"/>
          <ac:spMkLst>
            <pc:docMk/>
            <pc:sldMk cId="4029070162" sldId="266"/>
            <ac:spMk id="12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17:37.945" v="10" actId="26606"/>
          <ac:spMkLst>
            <pc:docMk/>
            <pc:sldMk cId="4029070162" sldId="266"/>
            <ac:spMk id="14" creationId="{16E12301-1C96-4D15-9838-D5B894B22365}"/>
          </ac:spMkLst>
        </pc:spChg>
        <pc:spChg chg="add del">
          <ac:chgData name="chris Haskins" userId="5b84cd7ccd1a31eb" providerId="LiveId" clId="{ABEBB326-2EF3-7549-928C-A7DDCF8CD82F}" dt="2021-03-22T13:17:49.529" v="12" actId="26606"/>
          <ac:spMkLst>
            <pc:docMk/>
            <pc:sldMk cId="4029070162" sldId="266"/>
            <ac:spMk id="36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7:49.529" v="12" actId="26606"/>
          <ac:spMkLst>
            <pc:docMk/>
            <pc:sldMk cId="4029070162" sldId="266"/>
            <ac:spMk id="37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18:28.640" v="21" actId="26606"/>
          <ac:spMkLst>
            <pc:docMk/>
            <pc:sldMk cId="4029070162" sldId="266"/>
            <ac:spMk id="56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8:28.640" v="21" actId="26606"/>
          <ac:spMkLst>
            <pc:docMk/>
            <pc:sldMk cId="4029070162" sldId="266"/>
            <ac:spMk id="57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18:26.746" v="18" actId="26606"/>
          <ac:spMkLst>
            <pc:docMk/>
            <pc:sldMk cId="4029070162" sldId="266"/>
            <ac:spMk id="67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8:26.746" v="18" actId="26606"/>
          <ac:spMkLst>
            <pc:docMk/>
            <pc:sldMk cId="4029070162" sldId="266"/>
            <ac:spMk id="69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18:28.614" v="20" actId="26606"/>
          <ac:spMkLst>
            <pc:docMk/>
            <pc:sldMk cId="4029070162" sldId="266"/>
            <ac:spMk id="92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8:28.614" v="20" actId="26606"/>
          <ac:spMkLst>
            <pc:docMk/>
            <pc:sldMk cId="4029070162" sldId="266"/>
            <ac:spMk id="93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18:28.614" v="20" actId="26606"/>
          <ac:spMkLst>
            <pc:docMk/>
            <pc:sldMk cId="4029070162" sldId="266"/>
            <ac:spMk id="94" creationId="{16E12301-1C96-4D15-9838-D5B894B22365}"/>
          </ac:spMkLst>
        </pc:spChg>
        <pc:spChg chg="add del">
          <ac:chgData name="chris Haskins" userId="5b84cd7ccd1a31eb" providerId="LiveId" clId="{ABEBB326-2EF3-7549-928C-A7DDCF8CD82F}" dt="2021-03-22T13:18:44.203" v="22" actId="26606"/>
          <ac:spMkLst>
            <pc:docMk/>
            <pc:sldMk cId="4029070162" sldId="266"/>
            <ac:spMk id="111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18:44.203" v="22" actId="26606"/>
          <ac:spMkLst>
            <pc:docMk/>
            <pc:sldMk cId="4029070162" sldId="266"/>
            <ac:spMk id="112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3:18:44.203" v="22" actId="26606"/>
          <ac:spMkLst>
            <pc:docMk/>
            <pc:sldMk cId="4029070162" sldId="266"/>
            <ac:spMk id="121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3:18:44.203" v="22" actId="26606"/>
          <ac:spMkLst>
            <pc:docMk/>
            <pc:sldMk cId="4029070162" sldId="266"/>
            <ac:spMk id="123" creationId="{37962AE0-6A1C-4B76-9D52-10E5E6D7D3BB}"/>
          </ac:spMkLst>
        </pc:spChg>
        <pc:spChg chg="del">
          <ac:chgData name="chris Haskins" userId="5b84cd7ccd1a31eb" providerId="LiveId" clId="{ABEBB326-2EF3-7549-928C-A7DDCF8CD82F}" dt="2021-03-22T13:16:59.923" v="3"/>
          <ac:spMkLst>
            <pc:docMk/>
            <pc:sldMk cId="4029070162" sldId="266"/>
            <ac:spMk id="134" creationId="{8651CFA9-6065-4243-AC48-858E359780B1}"/>
          </ac:spMkLst>
        </pc:spChg>
        <pc:spChg chg="del">
          <ac:chgData name="chris Haskins" userId="5b84cd7ccd1a31eb" providerId="LiveId" clId="{ABEBB326-2EF3-7549-928C-A7DDCF8CD82F}" dt="2021-03-22T13:16:59.923" v="3"/>
          <ac:spMkLst>
            <pc:docMk/>
            <pc:sldMk cId="4029070162" sldId="266"/>
            <ac:spMk id="136" creationId="{37962AE0-6A1C-4B76-9D52-10E5E6D7D3BB}"/>
          </ac:spMkLst>
        </pc:spChg>
        <pc:grpChg chg="add del">
          <ac:chgData name="chris Haskins" userId="5b84cd7ccd1a31eb" providerId="LiveId" clId="{ABEBB326-2EF3-7549-928C-A7DDCF8CD82F}" dt="2021-03-22T13:17:37.945" v="10" actId="26606"/>
          <ac:grpSpMkLst>
            <pc:docMk/>
            <pc:sldMk cId="4029070162" sldId="266"/>
            <ac:grpSpMk id="16" creationId="{D7A5FD75-4B35-4162-9304-569491255811}"/>
          </ac:grpSpMkLst>
        </pc:grpChg>
        <pc:grpChg chg="add del">
          <ac:chgData name="chris Haskins" userId="5b84cd7ccd1a31eb" providerId="LiveId" clId="{ABEBB326-2EF3-7549-928C-A7DDCF8CD82F}" dt="2021-03-22T13:17:49.529" v="12" actId="26606"/>
          <ac:grpSpMkLst>
            <pc:docMk/>
            <pc:sldMk cId="4029070162" sldId="266"/>
            <ac:grpSpMk id="24" creationId="{F0A218EB-ECC2-4D0D-9EDC-F5CB062CADCE}"/>
          </ac:grpSpMkLst>
        </pc:grpChg>
        <pc:grpChg chg="add del">
          <ac:chgData name="chris Haskins" userId="5b84cd7ccd1a31eb" providerId="LiveId" clId="{ABEBB326-2EF3-7549-928C-A7DDCF8CD82F}" dt="2021-03-22T13:17:37.945" v="10" actId="26606"/>
          <ac:grpSpMkLst>
            <pc:docMk/>
            <pc:sldMk cId="4029070162" sldId="266"/>
            <ac:grpSpMk id="25" creationId="{34676384-D846-461C-B8F3-BDB849B4A408}"/>
          </ac:grpSpMkLst>
        </pc:grpChg>
        <pc:grpChg chg="add del">
          <ac:chgData name="chris Haskins" userId="5b84cd7ccd1a31eb" providerId="LiveId" clId="{ABEBB326-2EF3-7549-928C-A7DDCF8CD82F}" dt="2021-03-22T13:17:49.529" v="12" actId="26606"/>
          <ac:grpSpMkLst>
            <pc:docMk/>
            <pc:sldMk cId="4029070162" sldId="266"/>
            <ac:grpSpMk id="38" creationId="{A345EEC5-ECAA-408B-B9D7-1C0E1102C169}"/>
          </ac:grpSpMkLst>
        </pc:grpChg>
        <pc:grpChg chg="add del">
          <ac:chgData name="chris Haskins" userId="5b84cd7ccd1a31eb" providerId="LiveId" clId="{ABEBB326-2EF3-7549-928C-A7DDCF8CD82F}" dt="2021-03-22T13:18:28.640" v="21" actId="26606"/>
          <ac:grpSpMkLst>
            <pc:docMk/>
            <pc:sldMk cId="4029070162" sldId="266"/>
            <ac:grpSpMk id="58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3:18:28.640" v="21" actId="26606"/>
          <ac:grpSpMkLst>
            <pc:docMk/>
            <pc:sldMk cId="4029070162" sldId="266"/>
            <ac:grpSpMk id="61" creationId="{284021E3-6F46-410C-BF43-B2DED736558E}"/>
          </ac:grpSpMkLst>
        </pc:grpChg>
        <pc:grpChg chg="add del">
          <ac:chgData name="chris Haskins" userId="5b84cd7ccd1a31eb" providerId="LiveId" clId="{ABEBB326-2EF3-7549-928C-A7DDCF8CD82F}" dt="2021-03-22T13:18:26.746" v="18" actId="26606"/>
          <ac:grpSpMkLst>
            <pc:docMk/>
            <pc:sldMk cId="4029070162" sldId="266"/>
            <ac:grpSpMk id="71" creationId="{9A36C00A-A726-4F7B-8B36-95103394BB14}"/>
          </ac:grpSpMkLst>
        </pc:grpChg>
        <pc:grpChg chg="add del">
          <ac:chgData name="chris Haskins" userId="5b84cd7ccd1a31eb" providerId="LiveId" clId="{ABEBB326-2EF3-7549-928C-A7DDCF8CD82F}" dt="2021-03-22T13:18:26.746" v="18" actId="26606"/>
          <ac:grpSpMkLst>
            <pc:docMk/>
            <pc:sldMk cId="4029070162" sldId="266"/>
            <ac:grpSpMk id="81" creationId="{BC215AF5-FFA9-4C85-8878-F43035AB8165}"/>
          </ac:grpSpMkLst>
        </pc:grpChg>
        <pc:grpChg chg="add del">
          <ac:chgData name="chris Haskins" userId="5b84cd7ccd1a31eb" providerId="LiveId" clId="{ABEBB326-2EF3-7549-928C-A7DDCF8CD82F}" dt="2021-03-22T13:18:28.614" v="20" actId="26606"/>
          <ac:grpSpMkLst>
            <pc:docMk/>
            <pc:sldMk cId="4029070162" sldId="266"/>
            <ac:grpSpMk id="82" creationId="{34676384-D846-461C-B8F3-BDB849B4A408}"/>
          </ac:grpSpMkLst>
        </pc:grpChg>
        <pc:grpChg chg="add del">
          <ac:chgData name="chris Haskins" userId="5b84cd7ccd1a31eb" providerId="LiveId" clId="{ABEBB326-2EF3-7549-928C-A7DDCF8CD82F}" dt="2021-03-22T13:18:28.614" v="20" actId="26606"/>
          <ac:grpSpMkLst>
            <pc:docMk/>
            <pc:sldMk cId="4029070162" sldId="266"/>
            <ac:grpSpMk id="95" creationId="{D7A5FD75-4B35-4162-9304-569491255811}"/>
          </ac:grpSpMkLst>
        </pc:grpChg>
        <pc:grpChg chg="add del">
          <ac:chgData name="chris Haskins" userId="5b84cd7ccd1a31eb" providerId="LiveId" clId="{ABEBB326-2EF3-7549-928C-A7DDCF8CD82F}" dt="2021-03-22T13:18:44.203" v="22" actId="26606"/>
          <ac:grpSpMkLst>
            <pc:docMk/>
            <pc:sldMk cId="4029070162" sldId="266"/>
            <ac:grpSpMk id="113" creationId="{6B72B514-4AB8-43DF-84D4-951DBF368CED}"/>
          </ac:grpSpMkLst>
        </pc:grpChg>
        <pc:grpChg chg="add del">
          <ac:chgData name="chris Haskins" userId="5b84cd7ccd1a31eb" providerId="LiveId" clId="{ABEBB326-2EF3-7549-928C-A7DDCF8CD82F}" dt="2021-03-22T13:18:44.203" v="22" actId="26606"/>
          <ac:grpSpMkLst>
            <pc:docMk/>
            <pc:sldMk cId="4029070162" sldId="266"/>
            <ac:grpSpMk id="114" creationId="{DD2E06CA-048F-403F-AD47-B098C0A25DA6}"/>
          </ac:grpSpMkLst>
        </pc:grpChg>
        <pc:grpChg chg="add">
          <ac:chgData name="chris Haskins" userId="5b84cd7ccd1a31eb" providerId="LiveId" clId="{ABEBB326-2EF3-7549-928C-A7DDCF8CD82F}" dt="2021-03-22T13:18:44.203" v="22" actId="26606"/>
          <ac:grpSpMkLst>
            <pc:docMk/>
            <pc:sldMk cId="4029070162" sldId="266"/>
            <ac:grpSpMk id="125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3:18:44.203" v="22" actId="26606"/>
          <ac:grpSpMkLst>
            <pc:docMk/>
            <pc:sldMk cId="4029070162" sldId="266"/>
            <ac:grpSpMk id="135" creationId="{284021E3-6F46-410C-BF43-B2DED736558E}"/>
          </ac:grpSpMkLst>
        </pc:grpChg>
        <pc:grpChg chg="del">
          <ac:chgData name="chris Haskins" userId="5b84cd7ccd1a31eb" providerId="LiveId" clId="{ABEBB326-2EF3-7549-928C-A7DDCF8CD82F}" dt="2021-03-22T13:16:59.923" v="3"/>
          <ac:grpSpMkLst>
            <pc:docMk/>
            <pc:sldMk cId="4029070162" sldId="266"/>
            <ac:grpSpMk id="138" creationId="{34B438D8-EF7C-445C-8B7F-953BEB1BC133}"/>
          </ac:grpSpMkLst>
        </pc:grpChg>
        <pc:grpChg chg="del">
          <ac:chgData name="chris Haskins" userId="5b84cd7ccd1a31eb" providerId="LiveId" clId="{ABEBB326-2EF3-7549-928C-A7DDCF8CD82F}" dt="2021-03-22T13:16:59.923" v="3"/>
          <ac:grpSpMkLst>
            <pc:docMk/>
            <pc:sldMk cId="4029070162" sldId="266"/>
            <ac:grpSpMk id="148" creationId="{284021E3-6F46-410C-BF43-B2DED736558E}"/>
          </ac:grpSpMkLst>
        </pc:grpChg>
        <pc:picChg chg="add mod ord">
          <ac:chgData name="chris Haskins" userId="5b84cd7ccd1a31eb" providerId="LiveId" clId="{ABEBB326-2EF3-7549-928C-A7DDCF8CD82F}" dt="2021-03-22T13:18:44.203" v="22" actId="26606"/>
          <ac:picMkLst>
            <pc:docMk/>
            <pc:sldMk cId="4029070162" sldId="266"/>
            <ac:picMk id="5" creationId="{382D4553-9A7A-894E-AA3D-F1A0E835B83C}"/>
          </ac:picMkLst>
        </pc:picChg>
        <pc:picChg chg="del">
          <ac:chgData name="chris Haskins" userId="5b84cd7ccd1a31eb" providerId="LiveId" clId="{ABEBB326-2EF3-7549-928C-A7DDCF8CD82F}" dt="2021-03-22T13:17:11.103" v="4" actId="478"/>
          <ac:picMkLst>
            <pc:docMk/>
            <pc:sldMk cId="4029070162" sldId="266"/>
            <ac:picMk id="1025" creationId="{D2C961FD-6137-0545-BC4F-AB6F32A1A449}"/>
          </ac:picMkLst>
        </pc:picChg>
      </pc:sldChg>
      <pc:sldChg chg="addSp delSp modSp new mod setBg">
        <pc:chgData name="chris Haskins" userId="5b84cd7ccd1a31eb" providerId="LiveId" clId="{ABEBB326-2EF3-7549-928C-A7DDCF8CD82F}" dt="2021-03-22T15:46:26.410" v="2306" actId="27636"/>
        <pc:sldMkLst>
          <pc:docMk/>
          <pc:sldMk cId="3259266813" sldId="267"/>
        </pc:sldMkLst>
        <pc:spChg chg="mod">
          <ac:chgData name="chris Haskins" userId="5b84cd7ccd1a31eb" providerId="LiveId" clId="{ABEBB326-2EF3-7549-928C-A7DDCF8CD82F}" dt="2021-03-22T15:46:26.410" v="2306" actId="27636"/>
          <ac:spMkLst>
            <pc:docMk/>
            <pc:sldMk cId="3259266813" sldId="267"/>
            <ac:spMk id="2" creationId="{5B958C55-E69B-9C44-B33A-4CDF47EBED20}"/>
          </ac:spMkLst>
        </pc:spChg>
        <pc:spChg chg="mod">
          <ac:chgData name="chris Haskins" userId="5b84cd7ccd1a31eb" providerId="LiveId" clId="{ABEBB326-2EF3-7549-928C-A7DDCF8CD82F}" dt="2021-03-22T14:33:33.393" v="1660" actId="20577"/>
          <ac:spMkLst>
            <pc:docMk/>
            <pc:sldMk cId="3259266813" sldId="267"/>
            <ac:spMk id="3" creationId="{87E32AFB-33C5-4C42-84BE-3D6A4C67FB36}"/>
          </ac:spMkLst>
        </pc:spChg>
        <pc:spChg chg="add del mod">
          <ac:chgData name="chris Haskins" userId="5b84cd7ccd1a31eb" providerId="LiveId" clId="{ABEBB326-2EF3-7549-928C-A7DDCF8CD82F}" dt="2021-03-22T13:36:53.813" v="245" actId="478"/>
          <ac:spMkLst>
            <pc:docMk/>
            <pc:sldMk cId="3259266813" sldId="267"/>
            <ac:spMk id="5" creationId="{8E0B34DD-DDCD-A545-9350-54DF11087529}"/>
          </ac:spMkLst>
        </pc:spChg>
        <pc:spChg chg="add mod">
          <ac:chgData name="chris Haskins" userId="5b84cd7ccd1a31eb" providerId="LiveId" clId="{ABEBB326-2EF3-7549-928C-A7DDCF8CD82F}" dt="2021-03-22T13:41:52.422" v="273" actId="164"/>
          <ac:spMkLst>
            <pc:docMk/>
            <pc:sldMk cId="3259266813" sldId="267"/>
            <ac:spMk id="6" creationId="{FE5F95D9-A1E5-564B-8B97-9C892A10B922}"/>
          </ac:spMkLst>
        </pc:spChg>
        <pc:spChg chg="add del">
          <ac:chgData name="chris Haskins" userId="5b84cd7ccd1a31eb" providerId="LiveId" clId="{ABEBB326-2EF3-7549-928C-A7DDCF8CD82F}" dt="2021-03-22T13:44:02.560" v="281" actId="26606"/>
          <ac:spMkLst>
            <pc:docMk/>
            <pc:sldMk cId="3259266813" sldId="267"/>
            <ac:spMk id="29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44:02.560" v="281" actId="26606"/>
          <ac:spMkLst>
            <pc:docMk/>
            <pc:sldMk cId="3259266813" sldId="267"/>
            <ac:spMk id="31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44:04.606" v="283" actId="26606"/>
          <ac:spMkLst>
            <pc:docMk/>
            <pc:sldMk cId="3259266813" sldId="267"/>
            <ac:spMk id="3081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44:04.606" v="283" actId="26606"/>
          <ac:spMkLst>
            <pc:docMk/>
            <pc:sldMk cId="3259266813" sldId="267"/>
            <ac:spMk id="3082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3:44:04.606" v="283" actId="26606"/>
          <ac:spMkLst>
            <pc:docMk/>
            <pc:sldMk cId="3259266813" sldId="267"/>
            <ac:spMk id="3083" creationId="{16E12301-1C96-4D15-9838-D5B894B22365}"/>
          </ac:spMkLst>
        </pc:spChg>
        <pc:spChg chg="add">
          <ac:chgData name="chris Haskins" userId="5b84cd7ccd1a31eb" providerId="LiveId" clId="{ABEBB326-2EF3-7549-928C-A7DDCF8CD82F}" dt="2021-03-22T13:44:04.632" v="284" actId="26606"/>
          <ac:spMkLst>
            <pc:docMk/>
            <pc:sldMk cId="3259266813" sldId="267"/>
            <ac:spMk id="3101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3:44:04.632" v="284" actId="26606"/>
          <ac:spMkLst>
            <pc:docMk/>
            <pc:sldMk cId="3259266813" sldId="267"/>
            <ac:spMk id="3102" creationId="{37962AE0-6A1C-4B76-9D52-10E5E6D7D3BB}"/>
          </ac:spMkLst>
        </pc:spChg>
        <pc:grpChg chg="add mod">
          <ac:chgData name="chris Haskins" userId="5b84cd7ccd1a31eb" providerId="LiveId" clId="{ABEBB326-2EF3-7549-928C-A7DDCF8CD82F}" dt="2021-03-22T13:42:22.480" v="277" actId="164"/>
          <ac:grpSpMkLst>
            <pc:docMk/>
            <pc:sldMk cId="3259266813" sldId="267"/>
            <ac:grpSpMk id="22" creationId="{0F6E501D-9011-BE40-A401-ED35E8FC8CCB}"/>
          </ac:grpSpMkLst>
        </pc:grpChg>
        <pc:grpChg chg="add del mod">
          <ac:chgData name="chris Haskins" userId="5b84cd7ccd1a31eb" providerId="LiveId" clId="{ABEBB326-2EF3-7549-928C-A7DDCF8CD82F}" dt="2021-03-22T13:43:44.118" v="278" actId="478"/>
          <ac:grpSpMkLst>
            <pc:docMk/>
            <pc:sldMk cId="3259266813" sldId="267"/>
            <ac:grpSpMk id="23" creationId="{8878B5D1-942E-E64C-A192-DFDC1C6CC460}"/>
          </ac:grpSpMkLst>
        </pc:grpChg>
        <pc:grpChg chg="add del">
          <ac:chgData name="chris Haskins" userId="5b84cd7ccd1a31eb" providerId="LiveId" clId="{ABEBB326-2EF3-7549-928C-A7DDCF8CD82F}" dt="2021-03-22T13:44:02.560" v="281" actId="26606"/>
          <ac:grpSpMkLst>
            <pc:docMk/>
            <pc:sldMk cId="3259266813" sldId="267"/>
            <ac:grpSpMk id="33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3:44:02.560" v="281" actId="26606"/>
          <ac:grpSpMkLst>
            <pc:docMk/>
            <pc:sldMk cId="3259266813" sldId="267"/>
            <ac:grpSpMk id="43" creationId="{284021E3-6F46-410C-BF43-B2DED736558E}"/>
          </ac:grpSpMkLst>
        </pc:grpChg>
        <pc:grpChg chg="add del">
          <ac:chgData name="chris Haskins" userId="5b84cd7ccd1a31eb" providerId="LiveId" clId="{ABEBB326-2EF3-7549-928C-A7DDCF8CD82F}" dt="2021-03-22T13:44:04.606" v="283" actId="26606"/>
          <ac:grpSpMkLst>
            <pc:docMk/>
            <pc:sldMk cId="3259266813" sldId="267"/>
            <ac:grpSpMk id="3084" creationId="{D7A5FD75-4B35-4162-9304-569491255811}"/>
          </ac:grpSpMkLst>
        </pc:grpChg>
        <pc:grpChg chg="add del">
          <ac:chgData name="chris Haskins" userId="5b84cd7ccd1a31eb" providerId="LiveId" clId="{ABEBB326-2EF3-7549-928C-A7DDCF8CD82F}" dt="2021-03-22T13:44:04.606" v="283" actId="26606"/>
          <ac:grpSpMkLst>
            <pc:docMk/>
            <pc:sldMk cId="3259266813" sldId="267"/>
            <ac:grpSpMk id="3091" creationId="{34676384-D846-461C-B8F3-BDB849B4A408}"/>
          </ac:grpSpMkLst>
        </pc:grpChg>
        <pc:grpChg chg="add">
          <ac:chgData name="chris Haskins" userId="5b84cd7ccd1a31eb" providerId="LiveId" clId="{ABEBB326-2EF3-7549-928C-A7DDCF8CD82F}" dt="2021-03-22T13:44:04.632" v="284" actId="26606"/>
          <ac:grpSpMkLst>
            <pc:docMk/>
            <pc:sldMk cId="3259266813" sldId="267"/>
            <ac:grpSpMk id="3103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3:44:04.632" v="284" actId="26606"/>
          <ac:grpSpMkLst>
            <pc:docMk/>
            <pc:sldMk cId="3259266813" sldId="267"/>
            <ac:grpSpMk id="3104" creationId="{284021E3-6F46-410C-BF43-B2DED736558E}"/>
          </ac:grpSpMkLst>
        </pc:grpChg>
        <pc:picChg chg="add del">
          <ac:chgData name="chris Haskins" userId="5b84cd7ccd1a31eb" providerId="LiveId" clId="{ABEBB326-2EF3-7549-928C-A7DDCF8CD82F}" dt="2021-03-22T13:33:45.874" v="225"/>
          <ac:picMkLst>
            <pc:docMk/>
            <pc:sldMk cId="3259266813" sldId="267"/>
            <ac:picMk id="4" creationId="{48552D50-F09D-8941-836A-A73D71BFEE2C}"/>
          </ac:picMkLst>
        </pc:picChg>
        <pc:picChg chg="add mod ord">
          <ac:chgData name="chris Haskins" userId="5b84cd7ccd1a31eb" providerId="LiveId" clId="{ABEBB326-2EF3-7549-928C-A7DDCF8CD82F}" dt="2021-03-22T13:44:04.632" v="284" actId="26606"/>
          <ac:picMkLst>
            <pc:docMk/>
            <pc:sldMk cId="3259266813" sldId="267"/>
            <ac:picMk id="24" creationId="{1BC1535D-69C7-C642-956C-2DB9DB4DD236}"/>
          </ac:picMkLst>
        </pc:picChg>
        <pc:picChg chg="add del mod">
          <ac:chgData name="chris Haskins" userId="5b84cd7ccd1a31eb" providerId="LiveId" clId="{ABEBB326-2EF3-7549-928C-A7DDCF8CD82F}" dt="2021-03-22T13:33:14.361" v="221"/>
          <ac:picMkLst>
            <pc:docMk/>
            <pc:sldMk cId="3259266813" sldId="267"/>
            <ac:picMk id="3073" creationId="{6E9296B1-00A3-BC49-A474-0D6075AC4308}"/>
          </ac:picMkLst>
        </pc:picChg>
        <pc:picChg chg="add del mod">
          <ac:chgData name="chris Haskins" userId="5b84cd7ccd1a31eb" providerId="LiveId" clId="{ABEBB326-2EF3-7549-928C-A7DDCF8CD82F}" dt="2021-03-22T13:33:14.361" v="221"/>
          <ac:picMkLst>
            <pc:docMk/>
            <pc:sldMk cId="3259266813" sldId="267"/>
            <ac:picMk id="3074" creationId="{7B57A43E-6E63-A142-A99E-105D433E8B65}"/>
          </ac:picMkLst>
        </pc:picChg>
        <pc:picChg chg="add del mod">
          <ac:chgData name="chris Haskins" userId="5b84cd7ccd1a31eb" providerId="LiveId" clId="{ABEBB326-2EF3-7549-928C-A7DDCF8CD82F}" dt="2021-03-22T13:34:06.092" v="229" actId="478"/>
          <ac:picMkLst>
            <pc:docMk/>
            <pc:sldMk cId="3259266813" sldId="267"/>
            <ac:picMk id="3075" creationId="{AF3144BD-F8D5-4342-982C-FC65692865B4}"/>
          </ac:picMkLst>
        </pc:picChg>
        <pc:picChg chg="add del">
          <ac:chgData name="chris Haskins" userId="5b84cd7ccd1a31eb" providerId="LiveId" clId="{ABEBB326-2EF3-7549-928C-A7DDCF8CD82F}" dt="2021-03-22T13:33:53.763" v="227"/>
          <ac:picMkLst>
            <pc:docMk/>
            <pc:sldMk cId="3259266813" sldId="267"/>
            <ac:picMk id="3076" creationId="{7C964D9C-6AF2-504F-B9AB-4233941F91E3}"/>
          </ac:picMkLst>
        </pc:picChg>
        <pc:picChg chg="add mod">
          <ac:chgData name="chris Haskins" userId="5b84cd7ccd1a31eb" providerId="LiveId" clId="{ABEBB326-2EF3-7549-928C-A7DDCF8CD82F}" dt="2021-03-22T13:42:22.480" v="277" actId="164"/>
          <ac:picMkLst>
            <pc:docMk/>
            <pc:sldMk cId="3259266813" sldId="267"/>
            <ac:picMk id="3077" creationId="{97A2CDDA-8B7C-F740-9C20-2C6806B5B167}"/>
          </ac:picMkLst>
        </pc:picChg>
        <pc:picChg chg="add mod">
          <ac:chgData name="chris Haskins" userId="5b84cd7ccd1a31eb" providerId="LiveId" clId="{ABEBB326-2EF3-7549-928C-A7DDCF8CD82F}" dt="2021-03-22T13:42:22.480" v="277" actId="164"/>
          <ac:picMkLst>
            <pc:docMk/>
            <pc:sldMk cId="3259266813" sldId="267"/>
            <ac:picMk id="3078" creationId="{E07023D8-191F-3E49-AD12-E2102A9D089E}"/>
          </ac:picMkLst>
        </pc:picChg>
        <pc:picChg chg="add del">
          <ac:chgData name="chris Haskins" userId="5b84cd7ccd1a31eb" providerId="LiveId" clId="{ABEBB326-2EF3-7549-928C-A7DDCF8CD82F}" dt="2021-03-22T13:34:39.497" v="233"/>
          <ac:picMkLst>
            <pc:docMk/>
            <pc:sldMk cId="3259266813" sldId="267"/>
            <ac:picMk id="3079" creationId="{45DB0443-FA51-274D-A644-0845980A5A48}"/>
          </ac:picMkLst>
        </pc:picChg>
        <pc:cxnChg chg="add del">
          <ac:chgData name="chris Haskins" userId="5b84cd7ccd1a31eb" providerId="LiveId" clId="{ABEBB326-2EF3-7549-928C-A7DDCF8CD82F}" dt="2021-03-22T13:37:54.351" v="251" actId="11529"/>
          <ac:cxnSpMkLst>
            <pc:docMk/>
            <pc:sldMk cId="3259266813" sldId="267"/>
            <ac:cxnSpMk id="8" creationId="{585B34CD-B863-6D4A-A717-673C9880C146}"/>
          </ac:cxnSpMkLst>
        </pc:cxnChg>
        <pc:cxnChg chg="add mod">
          <ac:chgData name="chris Haskins" userId="5b84cd7ccd1a31eb" providerId="LiveId" clId="{ABEBB326-2EF3-7549-928C-A7DDCF8CD82F}" dt="2021-03-22T13:41:52.422" v="273" actId="164"/>
          <ac:cxnSpMkLst>
            <pc:docMk/>
            <pc:sldMk cId="3259266813" sldId="267"/>
            <ac:cxnSpMk id="10" creationId="{2B59714B-7F5C-4B47-B111-BA906956EC0B}"/>
          </ac:cxnSpMkLst>
        </pc:cxnChg>
        <pc:cxnChg chg="add mod">
          <ac:chgData name="chris Haskins" userId="5b84cd7ccd1a31eb" providerId="LiveId" clId="{ABEBB326-2EF3-7549-928C-A7DDCF8CD82F}" dt="2021-03-22T13:41:52.422" v="273" actId="164"/>
          <ac:cxnSpMkLst>
            <pc:docMk/>
            <pc:sldMk cId="3259266813" sldId="267"/>
            <ac:cxnSpMk id="16" creationId="{975781F2-B2FC-1342-A882-5D86CF44BC21}"/>
          </ac:cxnSpMkLst>
        </pc:cxnChg>
      </pc:sldChg>
      <pc:sldChg chg="addSp delSp modSp new mod setBg">
        <pc:chgData name="chris Haskins" userId="5b84cd7ccd1a31eb" providerId="LiveId" clId="{ABEBB326-2EF3-7549-928C-A7DDCF8CD82F}" dt="2021-03-22T15:46:45.366" v="2309" actId="27636"/>
        <pc:sldMkLst>
          <pc:docMk/>
          <pc:sldMk cId="1891105411" sldId="268"/>
        </pc:sldMkLst>
        <pc:spChg chg="mod">
          <ac:chgData name="chris Haskins" userId="5b84cd7ccd1a31eb" providerId="LiveId" clId="{ABEBB326-2EF3-7549-928C-A7DDCF8CD82F}" dt="2021-03-22T15:46:45.366" v="2309" actId="27636"/>
          <ac:spMkLst>
            <pc:docMk/>
            <pc:sldMk cId="1891105411" sldId="268"/>
            <ac:spMk id="2" creationId="{807F126C-3BE8-AE43-8F64-755C51E13CEB}"/>
          </ac:spMkLst>
        </pc:spChg>
        <pc:spChg chg="mod">
          <ac:chgData name="chris Haskins" userId="5b84cd7ccd1a31eb" providerId="LiveId" clId="{ABEBB326-2EF3-7549-928C-A7DDCF8CD82F}" dt="2021-03-22T14:27:58.805" v="1524" actId="1076"/>
          <ac:spMkLst>
            <pc:docMk/>
            <pc:sldMk cId="1891105411" sldId="268"/>
            <ac:spMk id="3" creationId="{0788B184-4482-BB4E-83B1-FF2BFB68704D}"/>
          </ac:spMkLst>
        </pc:spChg>
        <pc:spChg chg="add">
          <ac:chgData name="chris Haskins" userId="5b84cd7ccd1a31eb" providerId="LiveId" clId="{ABEBB326-2EF3-7549-928C-A7DDCF8CD82F}" dt="2021-03-22T13:47:44.434" v="291" actId="26606"/>
          <ac:spMkLst>
            <pc:docMk/>
            <pc:sldMk cId="1891105411" sldId="268"/>
            <ac:spMk id="70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3:47:44.434" v="291" actId="26606"/>
          <ac:spMkLst>
            <pc:docMk/>
            <pc:sldMk cId="1891105411" sldId="268"/>
            <ac:spMk id="72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3:47:44.434" v="291" actId="26606"/>
          <ac:grpSpMkLst>
            <pc:docMk/>
            <pc:sldMk cId="1891105411" sldId="268"/>
            <ac:grpSpMk id="74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3:47:44.434" v="291" actId="26606"/>
          <ac:grpSpMkLst>
            <pc:docMk/>
            <pc:sldMk cId="1891105411" sldId="268"/>
            <ac:grpSpMk id="84" creationId="{284021E3-6F46-410C-BF43-B2DED736558E}"/>
          </ac:grpSpMkLst>
        </pc:grpChg>
        <pc:picChg chg="add del">
          <ac:chgData name="chris Haskins" userId="5b84cd7ccd1a31eb" providerId="LiveId" clId="{ABEBB326-2EF3-7549-928C-A7DDCF8CD82F}" dt="2021-03-22T13:47:24.995" v="288"/>
          <ac:picMkLst>
            <pc:docMk/>
            <pc:sldMk cId="1891105411" sldId="268"/>
            <ac:picMk id="4" creationId="{E5892592-4FA0-E247-A9D7-625714595226}"/>
          </ac:picMkLst>
        </pc:picChg>
        <pc:picChg chg="add mod">
          <ac:chgData name="chris Haskins" userId="5b84cd7ccd1a31eb" providerId="LiveId" clId="{ABEBB326-2EF3-7549-928C-A7DDCF8CD82F}" dt="2021-03-22T13:47:44.434" v="291" actId="26606"/>
          <ac:picMkLst>
            <pc:docMk/>
            <pc:sldMk cId="1891105411" sldId="268"/>
            <ac:picMk id="4097" creationId="{9551DDF0-429B-7E4A-84D1-EEDDF6365A13}"/>
          </ac:picMkLst>
        </pc:picChg>
      </pc:sldChg>
      <pc:sldChg chg="addSp delSp modSp new mod setBg">
        <pc:chgData name="chris Haskins" userId="5b84cd7ccd1a31eb" providerId="LiveId" clId="{ABEBB326-2EF3-7549-928C-A7DDCF8CD82F}" dt="2021-03-22T15:46:52.933" v="2310" actId="6549"/>
        <pc:sldMkLst>
          <pc:docMk/>
          <pc:sldMk cId="3256365231" sldId="269"/>
        </pc:sldMkLst>
        <pc:spChg chg="mod">
          <ac:chgData name="chris Haskins" userId="5b84cd7ccd1a31eb" providerId="LiveId" clId="{ABEBB326-2EF3-7549-928C-A7DDCF8CD82F}" dt="2021-03-22T15:46:52.933" v="2310" actId="6549"/>
          <ac:spMkLst>
            <pc:docMk/>
            <pc:sldMk cId="3256365231" sldId="269"/>
            <ac:spMk id="2" creationId="{5796847B-CD70-1C4D-A11C-E7E71BAB3815}"/>
          </ac:spMkLst>
        </pc:spChg>
        <pc:spChg chg="mod">
          <ac:chgData name="chris Haskins" userId="5b84cd7ccd1a31eb" providerId="LiveId" clId="{ABEBB326-2EF3-7549-928C-A7DDCF8CD82F}" dt="2021-03-22T13:54:30.286" v="637" actId="20577"/>
          <ac:spMkLst>
            <pc:docMk/>
            <pc:sldMk cId="3256365231" sldId="269"/>
            <ac:spMk id="3" creationId="{FB2D0CA9-017D-A648-9198-36B1CEE1B2CB}"/>
          </ac:spMkLst>
        </pc:spChg>
        <pc:spChg chg="add del">
          <ac:chgData name="chris Haskins" userId="5b84cd7ccd1a31eb" providerId="LiveId" clId="{ABEBB326-2EF3-7549-928C-A7DDCF8CD82F}" dt="2021-03-22T13:53:44.028" v="625" actId="26606"/>
          <ac:spMkLst>
            <pc:docMk/>
            <pc:sldMk cId="3256365231" sldId="269"/>
            <ac:spMk id="7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3:53:44.028" v="625" actId="26606"/>
          <ac:spMkLst>
            <pc:docMk/>
            <pc:sldMk cId="3256365231" sldId="269"/>
            <ac:spMk id="72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3:53:44.028" v="625" actId="26606"/>
          <ac:spMkLst>
            <pc:docMk/>
            <pc:sldMk cId="3256365231" sldId="269"/>
            <ac:spMk id="134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3:53:44.028" v="625" actId="26606"/>
          <ac:spMkLst>
            <pc:docMk/>
            <pc:sldMk cId="3256365231" sldId="269"/>
            <ac:spMk id="136" creationId="{37962AE0-6A1C-4B76-9D52-10E5E6D7D3BB}"/>
          </ac:spMkLst>
        </pc:spChg>
        <pc:grpChg chg="add del">
          <ac:chgData name="chris Haskins" userId="5b84cd7ccd1a31eb" providerId="LiveId" clId="{ABEBB326-2EF3-7549-928C-A7DDCF8CD82F}" dt="2021-03-22T13:53:44.028" v="625" actId="26606"/>
          <ac:grpSpMkLst>
            <pc:docMk/>
            <pc:sldMk cId="3256365231" sldId="269"/>
            <ac:grpSpMk id="74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3:53:44.028" v="625" actId="26606"/>
          <ac:grpSpMkLst>
            <pc:docMk/>
            <pc:sldMk cId="3256365231" sldId="269"/>
            <ac:grpSpMk id="84" creationId="{284021E3-6F46-410C-BF43-B2DED736558E}"/>
          </ac:grpSpMkLst>
        </pc:grpChg>
        <pc:grpChg chg="add">
          <ac:chgData name="chris Haskins" userId="5b84cd7ccd1a31eb" providerId="LiveId" clId="{ABEBB326-2EF3-7549-928C-A7DDCF8CD82F}" dt="2021-03-22T13:53:44.028" v="625" actId="26606"/>
          <ac:grpSpMkLst>
            <pc:docMk/>
            <pc:sldMk cId="3256365231" sldId="269"/>
            <ac:grpSpMk id="138" creationId="{1E37CF65-082F-4CE4-B4CE-C544B3C5355D}"/>
          </ac:grpSpMkLst>
        </pc:grpChg>
        <pc:grpChg chg="add">
          <ac:chgData name="chris Haskins" userId="5b84cd7ccd1a31eb" providerId="LiveId" clId="{ABEBB326-2EF3-7549-928C-A7DDCF8CD82F}" dt="2021-03-22T13:53:44.028" v="625" actId="26606"/>
          <ac:grpSpMkLst>
            <pc:docMk/>
            <pc:sldMk cId="3256365231" sldId="269"/>
            <ac:grpSpMk id="148" creationId="{EC4EB340-5DCE-451D-A309-BB5672901FCC}"/>
          </ac:grpSpMkLst>
        </pc:grpChg>
        <pc:grpChg chg="add">
          <ac:chgData name="chris Haskins" userId="5b84cd7ccd1a31eb" providerId="LiveId" clId="{ABEBB326-2EF3-7549-928C-A7DDCF8CD82F}" dt="2021-03-22T13:53:44.028" v="625" actId="26606"/>
          <ac:grpSpMkLst>
            <pc:docMk/>
            <pc:sldMk cId="3256365231" sldId="269"/>
            <ac:grpSpMk id="152" creationId="{B80C250A-8A10-498A-8B30-95CC1C4D00DD}"/>
          </ac:grpSpMkLst>
        </pc:grpChg>
        <pc:picChg chg="add mod">
          <ac:chgData name="chris Haskins" userId="5b84cd7ccd1a31eb" providerId="LiveId" clId="{ABEBB326-2EF3-7549-928C-A7DDCF8CD82F}" dt="2021-03-22T13:53:44.028" v="625" actId="26606"/>
          <ac:picMkLst>
            <pc:docMk/>
            <pc:sldMk cId="3256365231" sldId="269"/>
            <ac:picMk id="5" creationId="{161E4ABC-2091-6446-8DCB-545863171D3D}"/>
          </ac:picMkLst>
        </pc:picChg>
        <pc:picChg chg="add mod ord">
          <ac:chgData name="chris Haskins" userId="5b84cd7ccd1a31eb" providerId="LiveId" clId="{ABEBB326-2EF3-7549-928C-A7DDCF8CD82F}" dt="2021-03-22T13:53:44.028" v="625" actId="26606"/>
          <ac:picMkLst>
            <pc:docMk/>
            <pc:sldMk cId="3256365231" sldId="269"/>
            <ac:picMk id="5121" creationId="{49007301-077B-7D45-966E-296487A5509A}"/>
          </ac:picMkLst>
        </pc:picChg>
      </pc:sldChg>
      <pc:sldChg chg="addSp modSp new mod setBg">
        <pc:chgData name="chris Haskins" userId="5b84cd7ccd1a31eb" providerId="LiveId" clId="{ABEBB326-2EF3-7549-928C-A7DDCF8CD82F}" dt="2021-03-22T15:47:00.143" v="2311" actId="6549"/>
        <pc:sldMkLst>
          <pc:docMk/>
          <pc:sldMk cId="1891000931" sldId="270"/>
        </pc:sldMkLst>
        <pc:spChg chg="mod">
          <ac:chgData name="chris Haskins" userId="5b84cd7ccd1a31eb" providerId="LiveId" clId="{ABEBB326-2EF3-7549-928C-A7DDCF8CD82F}" dt="2021-03-22T15:47:00.143" v="2311" actId="6549"/>
          <ac:spMkLst>
            <pc:docMk/>
            <pc:sldMk cId="1891000931" sldId="270"/>
            <ac:spMk id="2" creationId="{D4D84483-AFAC-CD44-A4C9-59B03E75A1B7}"/>
          </ac:spMkLst>
        </pc:spChg>
        <pc:spChg chg="mod">
          <ac:chgData name="chris Haskins" userId="5b84cd7ccd1a31eb" providerId="LiveId" clId="{ABEBB326-2EF3-7549-928C-A7DDCF8CD82F}" dt="2021-03-22T14:04:57.986" v="877" actId="20577"/>
          <ac:spMkLst>
            <pc:docMk/>
            <pc:sldMk cId="1891000931" sldId="270"/>
            <ac:spMk id="3" creationId="{6649B6A8-2BB4-A14F-9D08-AFD72F5C6F64}"/>
          </ac:spMkLst>
        </pc:spChg>
        <pc:spChg chg="add">
          <ac:chgData name="chris Haskins" userId="5b84cd7ccd1a31eb" providerId="LiveId" clId="{ABEBB326-2EF3-7549-928C-A7DDCF8CD82F}" dt="2021-03-22T14:03:36.457" v="686" actId="26606"/>
          <ac:spMkLst>
            <pc:docMk/>
            <pc:sldMk cId="1891000931" sldId="270"/>
            <ac:spMk id="70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4:03:36.457" v="686" actId="26606"/>
          <ac:spMkLst>
            <pc:docMk/>
            <pc:sldMk cId="1891000931" sldId="270"/>
            <ac:spMk id="72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4:03:36.457" v="686" actId="26606"/>
          <ac:grpSpMkLst>
            <pc:docMk/>
            <pc:sldMk cId="1891000931" sldId="270"/>
            <ac:grpSpMk id="74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4:03:36.457" v="686" actId="26606"/>
          <ac:grpSpMkLst>
            <pc:docMk/>
            <pc:sldMk cId="1891000931" sldId="270"/>
            <ac:grpSpMk id="84" creationId="{284021E3-6F46-410C-BF43-B2DED736558E}"/>
          </ac:grpSpMkLst>
        </pc:grpChg>
        <pc:picChg chg="add mod">
          <ac:chgData name="chris Haskins" userId="5b84cd7ccd1a31eb" providerId="LiveId" clId="{ABEBB326-2EF3-7549-928C-A7DDCF8CD82F}" dt="2021-03-22T14:03:36.457" v="686" actId="26606"/>
          <ac:picMkLst>
            <pc:docMk/>
            <pc:sldMk cId="1891000931" sldId="270"/>
            <ac:picMk id="6145" creationId="{58458025-0461-C746-9291-BE228289AAAD}"/>
          </ac:picMkLst>
        </pc:picChg>
      </pc:sldChg>
      <pc:sldChg chg="addSp delSp modSp new mod setBg">
        <pc:chgData name="chris Haskins" userId="5b84cd7ccd1a31eb" providerId="LiveId" clId="{ABEBB326-2EF3-7549-928C-A7DDCF8CD82F}" dt="2021-03-22T15:47:26.656" v="2315" actId="26606"/>
        <pc:sldMkLst>
          <pc:docMk/>
          <pc:sldMk cId="1565391260" sldId="271"/>
        </pc:sldMkLst>
        <pc:spChg chg="mod">
          <ac:chgData name="chris Haskins" userId="5b84cd7ccd1a31eb" providerId="LiveId" clId="{ABEBB326-2EF3-7549-928C-A7DDCF8CD82F}" dt="2021-03-22T15:47:26.656" v="2315" actId="26606"/>
          <ac:spMkLst>
            <pc:docMk/>
            <pc:sldMk cId="1565391260" sldId="271"/>
            <ac:spMk id="2" creationId="{87CF58A6-BB6A-BA4F-9590-D551955F3C03}"/>
          </ac:spMkLst>
        </pc:spChg>
        <pc:spChg chg="mod">
          <ac:chgData name="chris Haskins" userId="5b84cd7ccd1a31eb" providerId="LiveId" clId="{ABEBB326-2EF3-7549-928C-A7DDCF8CD82F}" dt="2021-03-22T15:47:26.632" v="2314" actId="26606"/>
          <ac:spMkLst>
            <pc:docMk/>
            <pc:sldMk cId="1565391260" sldId="271"/>
            <ac:spMk id="3" creationId="{1C30950D-2313-3147-8215-5A3944C4054E}"/>
          </ac:spMkLst>
        </pc:spChg>
        <pc:spChg chg="add del">
          <ac:chgData name="chris Haskins" userId="5b84cd7ccd1a31eb" providerId="LiveId" clId="{ABEBB326-2EF3-7549-928C-A7DDCF8CD82F}" dt="2021-03-22T15:47:26.656" v="2315" actId="26606"/>
          <ac:spMkLst>
            <pc:docMk/>
            <pc:sldMk cId="1565391260" sldId="271"/>
            <ac:spMk id="7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47:26.656" v="2315" actId="26606"/>
          <ac:spMkLst>
            <pc:docMk/>
            <pc:sldMk cId="1565391260" sldId="271"/>
            <ac:spMk id="72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5:47:26.632" v="2314" actId="26606"/>
          <ac:spMkLst>
            <pc:docMk/>
            <pc:sldMk cId="1565391260" sldId="271"/>
            <ac:spMk id="95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47:26.632" v="2314" actId="26606"/>
          <ac:spMkLst>
            <pc:docMk/>
            <pc:sldMk cId="1565391260" sldId="271"/>
            <ac:spMk id="96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5:47:26.656" v="2315" actId="26606"/>
          <ac:spMkLst>
            <pc:docMk/>
            <pc:sldMk cId="1565391260" sldId="271"/>
            <ac:spMk id="7171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5:47:26.656" v="2315" actId="26606"/>
          <ac:spMkLst>
            <pc:docMk/>
            <pc:sldMk cId="1565391260" sldId="271"/>
            <ac:spMk id="7172" creationId="{37962AE0-6A1C-4B76-9D52-10E5E6D7D3BB}"/>
          </ac:spMkLst>
        </pc:spChg>
        <pc:grpChg chg="add del">
          <ac:chgData name="chris Haskins" userId="5b84cd7ccd1a31eb" providerId="LiveId" clId="{ABEBB326-2EF3-7549-928C-A7DDCF8CD82F}" dt="2021-03-22T15:47:26.656" v="2315" actId="26606"/>
          <ac:grpSpMkLst>
            <pc:docMk/>
            <pc:sldMk cId="1565391260" sldId="271"/>
            <ac:grpSpMk id="74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5:47:26.656" v="2315" actId="26606"/>
          <ac:grpSpMkLst>
            <pc:docMk/>
            <pc:sldMk cId="1565391260" sldId="271"/>
            <ac:grpSpMk id="84" creationId="{284021E3-6F46-410C-BF43-B2DED736558E}"/>
          </ac:grpSpMkLst>
        </pc:grpChg>
        <pc:grpChg chg="add del">
          <ac:chgData name="chris Haskins" userId="5b84cd7ccd1a31eb" providerId="LiveId" clId="{ABEBB326-2EF3-7549-928C-A7DDCF8CD82F}" dt="2021-03-22T15:47:26.632" v="2314" actId="26606"/>
          <ac:grpSpMkLst>
            <pc:docMk/>
            <pc:sldMk cId="1565391260" sldId="271"/>
            <ac:grpSpMk id="97" creationId="{FADD1535-ED83-48B3-8EB1-671A080F0918}"/>
          </ac:grpSpMkLst>
        </pc:grpChg>
        <pc:grpChg chg="add del">
          <ac:chgData name="chris Haskins" userId="5b84cd7ccd1a31eb" providerId="LiveId" clId="{ABEBB326-2EF3-7549-928C-A7DDCF8CD82F}" dt="2021-03-22T15:47:26.632" v="2314" actId="26606"/>
          <ac:grpSpMkLst>
            <pc:docMk/>
            <pc:sldMk cId="1565391260" sldId="271"/>
            <ac:grpSpMk id="106" creationId="{01081332-6CA1-49C2-A979-7709509AD165}"/>
          </ac:grpSpMkLst>
        </pc:grpChg>
        <pc:grpChg chg="add">
          <ac:chgData name="chris Haskins" userId="5b84cd7ccd1a31eb" providerId="LiveId" clId="{ABEBB326-2EF3-7549-928C-A7DDCF8CD82F}" dt="2021-03-22T15:47:26.656" v="2315" actId="26606"/>
          <ac:grpSpMkLst>
            <pc:docMk/>
            <pc:sldMk cId="1565391260" sldId="271"/>
            <ac:grpSpMk id="7173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5:47:26.656" v="2315" actId="26606"/>
          <ac:grpSpMkLst>
            <pc:docMk/>
            <pc:sldMk cId="1565391260" sldId="271"/>
            <ac:grpSpMk id="7182" creationId="{284021E3-6F46-410C-BF43-B2DED736558E}"/>
          </ac:grpSpMkLst>
        </pc:grpChg>
        <pc:picChg chg="add mod">
          <ac:chgData name="chris Haskins" userId="5b84cd7ccd1a31eb" providerId="LiveId" clId="{ABEBB326-2EF3-7549-928C-A7DDCF8CD82F}" dt="2021-03-22T15:47:26.632" v="2314" actId="26606"/>
          <ac:picMkLst>
            <pc:docMk/>
            <pc:sldMk cId="1565391260" sldId="271"/>
            <ac:picMk id="7169" creationId="{868EDEDC-0948-5F4C-8335-2C228A5DB3F7}"/>
          </ac:picMkLst>
        </pc:picChg>
      </pc:sldChg>
      <pc:sldChg chg="addSp delSp modSp new mod setBg">
        <pc:chgData name="chris Haskins" userId="5b84cd7ccd1a31eb" providerId="LiveId" clId="{ABEBB326-2EF3-7549-928C-A7DDCF8CD82F}" dt="2021-03-22T15:47:31.475" v="2316" actId="6549"/>
        <pc:sldMkLst>
          <pc:docMk/>
          <pc:sldMk cId="3329192613" sldId="272"/>
        </pc:sldMkLst>
        <pc:spChg chg="mod">
          <ac:chgData name="chris Haskins" userId="5b84cd7ccd1a31eb" providerId="LiveId" clId="{ABEBB326-2EF3-7549-928C-A7DDCF8CD82F}" dt="2021-03-22T15:47:31.475" v="2316" actId="6549"/>
          <ac:spMkLst>
            <pc:docMk/>
            <pc:sldMk cId="3329192613" sldId="272"/>
            <ac:spMk id="2" creationId="{D68ECD43-CEB8-994B-9A07-2CE152524B00}"/>
          </ac:spMkLst>
        </pc:spChg>
        <pc:spChg chg="mod">
          <ac:chgData name="chris Haskins" userId="5b84cd7ccd1a31eb" providerId="LiveId" clId="{ABEBB326-2EF3-7549-928C-A7DDCF8CD82F}" dt="2021-03-22T14:11:27.893" v="1192" actId="20577"/>
          <ac:spMkLst>
            <pc:docMk/>
            <pc:sldMk cId="3329192613" sldId="272"/>
            <ac:spMk id="3" creationId="{65E62D9B-EB29-F449-A019-2EFDDD4F1520}"/>
          </ac:spMkLst>
        </pc:spChg>
        <pc:spChg chg="add">
          <ac:chgData name="chris Haskins" userId="5b84cd7ccd1a31eb" providerId="LiveId" clId="{ABEBB326-2EF3-7549-928C-A7DDCF8CD82F}" dt="2021-03-22T14:09:42.164" v="1064" actId="26606"/>
          <ac:spMkLst>
            <pc:docMk/>
            <pc:sldMk cId="3329192613" sldId="272"/>
            <ac:spMk id="71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4:09:42.164" v="1064" actId="26606"/>
          <ac:spMkLst>
            <pc:docMk/>
            <pc:sldMk cId="3329192613" sldId="272"/>
            <ac:spMk id="73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4:09:42.164" v="1064" actId="26606"/>
          <ac:grpSpMkLst>
            <pc:docMk/>
            <pc:sldMk cId="3329192613" sldId="272"/>
            <ac:grpSpMk id="75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4:09:42.164" v="1064" actId="26606"/>
          <ac:grpSpMkLst>
            <pc:docMk/>
            <pc:sldMk cId="3329192613" sldId="272"/>
            <ac:grpSpMk id="85" creationId="{284021E3-6F46-410C-BF43-B2DED736558E}"/>
          </ac:grpSpMkLst>
        </pc:grpChg>
        <pc:picChg chg="add del">
          <ac:chgData name="chris Haskins" userId="5b84cd7ccd1a31eb" providerId="LiveId" clId="{ABEBB326-2EF3-7549-928C-A7DDCF8CD82F}" dt="2021-03-22T14:09:26.588" v="1060"/>
          <ac:picMkLst>
            <pc:docMk/>
            <pc:sldMk cId="3329192613" sldId="272"/>
            <ac:picMk id="8193" creationId="{FB1AE3DE-7803-754F-AA54-9EFB69E167A9}"/>
          </ac:picMkLst>
        </pc:picChg>
        <pc:picChg chg="add mod">
          <ac:chgData name="chris Haskins" userId="5b84cd7ccd1a31eb" providerId="LiveId" clId="{ABEBB326-2EF3-7549-928C-A7DDCF8CD82F}" dt="2021-03-22T14:09:42.164" v="1064" actId="26606"/>
          <ac:picMkLst>
            <pc:docMk/>
            <pc:sldMk cId="3329192613" sldId="272"/>
            <ac:picMk id="8194" creationId="{F187D2F1-B4E2-CA42-AE06-0E1AB6347735}"/>
          </ac:picMkLst>
        </pc:picChg>
      </pc:sldChg>
      <pc:sldChg chg="addSp modSp new mod setBg">
        <pc:chgData name="chris Haskins" userId="5b84cd7ccd1a31eb" providerId="LiveId" clId="{ABEBB326-2EF3-7549-928C-A7DDCF8CD82F}" dt="2021-03-22T15:47:41.576" v="2317" actId="6549"/>
        <pc:sldMkLst>
          <pc:docMk/>
          <pc:sldMk cId="1030207543" sldId="273"/>
        </pc:sldMkLst>
        <pc:spChg chg="mod">
          <ac:chgData name="chris Haskins" userId="5b84cd7ccd1a31eb" providerId="LiveId" clId="{ABEBB326-2EF3-7549-928C-A7DDCF8CD82F}" dt="2021-03-22T15:47:41.576" v="2317" actId="6549"/>
          <ac:spMkLst>
            <pc:docMk/>
            <pc:sldMk cId="1030207543" sldId="273"/>
            <ac:spMk id="2" creationId="{4E2BA6C2-5DBB-F74B-9FB3-81DBA0803366}"/>
          </ac:spMkLst>
        </pc:spChg>
        <pc:spChg chg="mod">
          <ac:chgData name="chris Haskins" userId="5b84cd7ccd1a31eb" providerId="LiveId" clId="{ABEBB326-2EF3-7549-928C-A7DDCF8CD82F}" dt="2021-03-22T14:17:11.160" v="1359" actId="20577"/>
          <ac:spMkLst>
            <pc:docMk/>
            <pc:sldMk cId="1030207543" sldId="273"/>
            <ac:spMk id="3" creationId="{035CFA45-74FD-7F40-8CB8-BAB058616BE4}"/>
          </ac:spMkLst>
        </pc:spChg>
        <pc:spChg chg="add">
          <ac:chgData name="chris Haskins" userId="5b84cd7ccd1a31eb" providerId="LiveId" clId="{ABEBB326-2EF3-7549-928C-A7DDCF8CD82F}" dt="2021-03-22T14:15:37.356" v="1197" actId="26606"/>
          <ac:spMkLst>
            <pc:docMk/>
            <pc:sldMk cId="1030207543" sldId="273"/>
            <ac:spMk id="70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4:15:37.356" v="1197" actId="26606"/>
          <ac:spMkLst>
            <pc:docMk/>
            <pc:sldMk cId="1030207543" sldId="273"/>
            <ac:spMk id="72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4:15:37.356" v="1197" actId="26606"/>
          <ac:grpSpMkLst>
            <pc:docMk/>
            <pc:sldMk cId="1030207543" sldId="273"/>
            <ac:grpSpMk id="74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4:15:37.356" v="1197" actId="26606"/>
          <ac:grpSpMkLst>
            <pc:docMk/>
            <pc:sldMk cId="1030207543" sldId="273"/>
            <ac:grpSpMk id="84" creationId="{284021E3-6F46-410C-BF43-B2DED736558E}"/>
          </ac:grpSpMkLst>
        </pc:grpChg>
        <pc:picChg chg="add mod">
          <ac:chgData name="chris Haskins" userId="5b84cd7ccd1a31eb" providerId="LiveId" clId="{ABEBB326-2EF3-7549-928C-A7DDCF8CD82F}" dt="2021-03-22T14:15:37.356" v="1197" actId="26606"/>
          <ac:picMkLst>
            <pc:docMk/>
            <pc:sldMk cId="1030207543" sldId="273"/>
            <ac:picMk id="9217" creationId="{0D546781-A1EE-B04E-A984-844171B6F3F1}"/>
          </ac:picMkLst>
        </pc:picChg>
      </pc:sldChg>
      <pc:sldChg chg="addSp delSp modSp new mod setBg">
        <pc:chgData name="chris Haskins" userId="5b84cd7ccd1a31eb" providerId="LiveId" clId="{ABEBB326-2EF3-7549-928C-A7DDCF8CD82F}" dt="2021-03-22T16:21:53.821" v="3286" actId="12"/>
        <pc:sldMkLst>
          <pc:docMk/>
          <pc:sldMk cId="3979602961" sldId="274"/>
        </pc:sldMkLst>
        <pc:spChg chg="mod ord">
          <ac:chgData name="chris Haskins" userId="5b84cd7ccd1a31eb" providerId="LiveId" clId="{ABEBB326-2EF3-7549-928C-A7DDCF8CD82F}" dt="2021-03-22T15:47:52.122" v="2318" actId="6549"/>
          <ac:spMkLst>
            <pc:docMk/>
            <pc:sldMk cId="3979602961" sldId="274"/>
            <ac:spMk id="2" creationId="{88CCA6FA-42FA-3B4C-9D17-4FD58F5813AF}"/>
          </ac:spMkLst>
        </pc:spChg>
        <pc:spChg chg="mod ord">
          <ac:chgData name="chris Haskins" userId="5b84cd7ccd1a31eb" providerId="LiveId" clId="{ABEBB326-2EF3-7549-928C-A7DDCF8CD82F}" dt="2021-03-22T16:21:53.821" v="3286" actId="12"/>
          <ac:spMkLst>
            <pc:docMk/>
            <pc:sldMk cId="3979602961" sldId="274"/>
            <ac:spMk id="3" creationId="{07552BC0-EBA3-AF47-BFCF-B602CAAF4C76}"/>
          </ac:spMkLst>
        </pc:spChg>
        <pc:spChg chg="add del">
          <ac:chgData name="chris Haskins" userId="5b84cd7ccd1a31eb" providerId="LiveId" clId="{ABEBB326-2EF3-7549-928C-A7DDCF8CD82F}" dt="2021-03-22T14:18:26.655" v="1371" actId="26606"/>
          <ac:spMkLst>
            <pc:docMk/>
            <pc:sldMk cId="3979602961" sldId="274"/>
            <ac:spMk id="72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26.655" v="1371" actId="26606"/>
          <ac:spMkLst>
            <pc:docMk/>
            <pc:sldMk cId="3979602961" sldId="274"/>
            <ac:spMk id="74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9:37.359" v="1390" actId="26606"/>
          <ac:spMkLst>
            <pc:docMk/>
            <pc:sldMk cId="3979602961" sldId="274"/>
            <ac:spMk id="104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9:37.359" v="1390" actId="26606"/>
          <ac:spMkLst>
            <pc:docMk/>
            <pc:sldMk cId="3979602961" sldId="274"/>
            <ac:spMk id="106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8:32.245" v="1373" actId="26606"/>
          <ac:spMkLst>
            <pc:docMk/>
            <pc:sldMk cId="3979602961" sldId="274"/>
            <ac:spMk id="10245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32.245" v="1373" actId="26606"/>
          <ac:spMkLst>
            <pc:docMk/>
            <pc:sldMk cId="3979602961" sldId="274"/>
            <ac:spMk id="10246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8:32.245" v="1373" actId="26606"/>
          <ac:spMkLst>
            <pc:docMk/>
            <pc:sldMk cId="3979602961" sldId="274"/>
            <ac:spMk id="10256" creationId="{E1053F4E-9FA5-4F7B-9769-047E79535355}"/>
          </ac:spMkLst>
        </pc:spChg>
        <pc:spChg chg="add del">
          <ac:chgData name="chris Haskins" userId="5b84cd7ccd1a31eb" providerId="LiveId" clId="{ABEBB326-2EF3-7549-928C-A7DDCF8CD82F}" dt="2021-03-22T14:18:34.744" v="1375" actId="26606"/>
          <ac:spMkLst>
            <pc:docMk/>
            <pc:sldMk cId="3979602961" sldId="274"/>
            <ac:spMk id="10266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34.744" v="1375" actId="26606"/>
          <ac:spMkLst>
            <pc:docMk/>
            <pc:sldMk cId="3979602961" sldId="274"/>
            <ac:spMk id="10267" creationId="{FBFC6891-CBA5-427E-98AC-BF56BB033089}"/>
          </ac:spMkLst>
        </pc:spChg>
        <pc:spChg chg="add del">
          <ac:chgData name="chris Haskins" userId="5b84cd7ccd1a31eb" providerId="LiveId" clId="{ABEBB326-2EF3-7549-928C-A7DDCF8CD82F}" dt="2021-03-22T14:18:37.315" v="1377" actId="26606"/>
          <ac:spMkLst>
            <pc:docMk/>
            <pc:sldMk cId="3979602961" sldId="274"/>
            <ac:spMk id="10271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37.315" v="1377" actId="26606"/>
          <ac:spMkLst>
            <pc:docMk/>
            <pc:sldMk cId="3979602961" sldId="274"/>
            <ac:spMk id="10272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8:40.683" v="1379" actId="26606"/>
          <ac:spMkLst>
            <pc:docMk/>
            <pc:sldMk cId="3979602961" sldId="274"/>
            <ac:spMk id="1029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40.683" v="1379" actId="26606"/>
          <ac:spMkLst>
            <pc:docMk/>
            <pc:sldMk cId="3979602961" sldId="274"/>
            <ac:spMk id="10291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8:40.683" v="1379" actId="26606"/>
          <ac:spMkLst>
            <pc:docMk/>
            <pc:sldMk cId="3979602961" sldId="274"/>
            <ac:spMk id="10292" creationId="{16E12301-1C96-4D15-9838-D5B894B22365}"/>
          </ac:spMkLst>
        </pc:spChg>
        <pc:spChg chg="add del">
          <ac:chgData name="chris Haskins" userId="5b84cd7ccd1a31eb" providerId="LiveId" clId="{ABEBB326-2EF3-7549-928C-A7DDCF8CD82F}" dt="2021-03-22T14:18:47.185" v="1381" actId="26606"/>
          <ac:spMkLst>
            <pc:docMk/>
            <pc:sldMk cId="3979602961" sldId="274"/>
            <ac:spMk id="10297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8:47.185" v="1381" actId="26606"/>
          <ac:spMkLst>
            <pc:docMk/>
            <pc:sldMk cId="3979602961" sldId="274"/>
            <ac:spMk id="10298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9:37.382" v="1391" actId="26606"/>
          <ac:spMkLst>
            <pc:docMk/>
            <pc:sldMk cId="3979602961" sldId="274"/>
            <ac:spMk id="10316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4:19:37.382" v="1391" actId="26606"/>
          <ac:spMkLst>
            <pc:docMk/>
            <pc:sldMk cId="3979602961" sldId="274"/>
            <ac:spMk id="10317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4:19:37.382" v="1391" actId="26606"/>
          <ac:spMkLst>
            <pc:docMk/>
            <pc:sldMk cId="3979602961" sldId="274"/>
            <ac:spMk id="10322" creationId="{E1053F4E-9FA5-4F7B-9769-047E79535355}"/>
          </ac:spMkLst>
        </pc:spChg>
        <pc:spChg chg="add">
          <ac:chgData name="chris Haskins" userId="5b84cd7ccd1a31eb" providerId="LiveId" clId="{ABEBB326-2EF3-7549-928C-A7DDCF8CD82F}" dt="2021-03-22T14:19:37.382" v="1391" actId="26606"/>
          <ac:spMkLst>
            <pc:docMk/>
            <pc:sldMk cId="3979602961" sldId="274"/>
            <ac:spMk id="10325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4:19:37.382" v="1391" actId="26606"/>
          <ac:spMkLst>
            <pc:docMk/>
            <pc:sldMk cId="3979602961" sldId="274"/>
            <ac:spMk id="10326" creationId="{37962AE0-6A1C-4B76-9D52-10E5E6D7D3BB}"/>
          </ac:spMkLst>
        </pc:spChg>
        <pc:grpChg chg="add del">
          <ac:chgData name="chris Haskins" userId="5b84cd7ccd1a31eb" providerId="LiveId" clId="{ABEBB326-2EF3-7549-928C-A7DDCF8CD82F}" dt="2021-03-22T14:18:26.655" v="1371" actId="26606"/>
          <ac:grpSpMkLst>
            <pc:docMk/>
            <pc:sldMk cId="3979602961" sldId="274"/>
            <ac:grpSpMk id="76" creationId="{018B77F3-19EF-43BE-AA95-9929CF088EA0}"/>
          </ac:grpSpMkLst>
        </pc:grpChg>
        <pc:grpChg chg="add del">
          <ac:chgData name="chris Haskins" userId="5b84cd7ccd1a31eb" providerId="LiveId" clId="{ABEBB326-2EF3-7549-928C-A7DDCF8CD82F}" dt="2021-03-22T14:18:40.683" v="1379" actId="26606"/>
          <ac:grpSpMkLst>
            <pc:docMk/>
            <pc:sldMk cId="3979602961" sldId="274"/>
            <ac:grpSpMk id="78" creationId="{D7A5FD75-4B35-4162-9304-569491255811}"/>
          </ac:grpSpMkLst>
        </pc:grpChg>
        <pc:grpChg chg="add del">
          <ac:chgData name="chris Haskins" userId="5b84cd7ccd1a31eb" providerId="LiveId" clId="{ABEBB326-2EF3-7549-928C-A7DDCF8CD82F}" dt="2021-03-22T14:18:34.744" v="1375" actId="26606"/>
          <ac:grpSpMkLst>
            <pc:docMk/>
            <pc:sldMk cId="3979602961" sldId="274"/>
            <ac:grpSpMk id="85" creationId="{D54E906B-A561-4AF4-8778-C71C4014C7F9}"/>
          </ac:grpSpMkLst>
        </pc:grpChg>
        <pc:grpChg chg="add del">
          <ac:chgData name="chris Haskins" userId="5b84cd7ccd1a31eb" providerId="LiveId" clId="{ABEBB326-2EF3-7549-928C-A7DDCF8CD82F}" dt="2021-03-22T14:18:26.655" v="1371" actId="26606"/>
          <ac:grpSpMkLst>
            <pc:docMk/>
            <pc:sldMk cId="3979602961" sldId="274"/>
            <ac:grpSpMk id="86" creationId="{4602417A-49F6-4C14-8B11-5084771A70A4}"/>
          </ac:grpSpMkLst>
        </pc:grpChg>
        <pc:grpChg chg="add del">
          <ac:chgData name="chris Haskins" userId="5b84cd7ccd1a31eb" providerId="LiveId" clId="{ABEBB326-2EF3-7549-928C-A7DDCF8CD82F}" dt="2021-03-22T14:18:40.683" v="1379" actId="26606"/>
          <ac:grpSpMkLst>
            <pc:docMk/>
            <pc:sldMk cId="3979602961" sldId="274"/>
            <ac:grpSpMk id="87" creationId="{34676384-D846-461C-B8F3-BDB849B4A408}"/>
          </ac:grpSpMkLst>
        </pc:grpChg>
        <pc:grpChg chg="add del">
          <ac:chgData name="chris Haskins" userId="5b84cd7ccd1a31eb" providerId="LiveId" clId="{ABEBB326-2EF3-7549-928C-A7DDCF8CD82F}" dt="2021-03-22T14:19:37.359" v="1390" actId="26606"/>
          <ac:grpSpMkLst>
            <pc:docMk/>
            <pc:sldMk cId="3979602961" sldId="274"/>
            <ac:grpSpMk id="108" creationId="{59CA7EC1-7302-4393-8C8E-12258F5D4203}"/>
          </ac:grpSpMkLst>
        </pc:grpChg>
        <pc:grpChg chg="add del">
          <ac:chgData name="chris Haskins" userId="5b84cd7ccd1a31eb" providerId="LiveId" clId="{ABEBB326-2EF3-7549-928C-A7DDCF8CD82F}" dt="2021-03-22T14:19:37.359" v="1390" actId="26606"/>
          <ac:grpSpMkLst>
            <pc:docMk/>
            <pc:sldMk cId="3979602961" sldId="274"/>
            <ac:grpSpMk id="112" creationId="{152463F1-086D-4CA9-B597-5588DA81CD97}"/>
          </ac:grpSpMkLst>
        </pc:grpChg>
        <pc:grpChg chg="add del">
          <ac:chgData name="chris Haskins" userId="5b84cd7ccd1a31eb" providerId="LiveId" clId="{ABEBB326-2EF3-7549-928C-A7DDCF8CD82F}" dt="2021-03-22T14:19:37.359" v="1390" actId="26606"/>
          <ac:grpSpMkLst>
            <pc:docMk/>
            <pc:sldMk cId="3979602961" sldId="274"/>
            <ac:grpSpMk id="122" creationId="{474309B2-4DC7-4E32-86FC-0F86C35C3091}"/>
          </ac:grpSpMkLst>
        </pc:grpChg>
        <pc:grpChg chg="add del">
          <ac:chgData name="chris Haskins" userId="5b84cd7ccd1a31eb" providerId="LiveId" clId="{ABEBB326-2EF3-7549-928C-A7DDCF8CD82F}" dt="2021-03-22T14:18:32.245" v="1373" actId="26606"/>
          <ac:grpSpMkLst>
            <pc:docMk/>
            <pc:sldMk cId="3979602961" sldId="274"/>
            <ac:grpSpMk id="10247" creationId="{459862C0-828C-4688-9C70-32B106308471}"/>
          </ac:grpSpMkLst>
        </pc:grpChg>
        <pc:grpChg chg="add del">
          <ac:chgData name="chris Haskins" userId="5b84cd7ccd1a31eb" providerId="LiveId" clId="{ABEBB326-2EF3-7549-928C-A7DDCF8CD82F}" dt="2021-03-22T14:18:32.245" v="1373" actId="26606"/>
          <ac:grpSpMkLst>
            <pc:docMk/>
            <pc:sldMk cId="3979602961" sldId="274"/>
            <ac:grpSpMk id="10257" creationId="{AD4BD16E-C737-4940-9554-4F38D19BD645}"/>
          </ac:grpSpMkLst>
        </pc:grpChg>
        <pc:grpChg chg="add del">
          <ac:chgData name="chris Haskins" userId="5b84cd7ccd1a31eb" providerId="LiveId" clId="{ABEBB326-2EF3-7549-928C-A7DDCF8CD82F}" dt="2021-03-22T14:18:34.744" v="1375" actId="26606"/>
          <ac:grpSpMkLst>
            <pc:docMk/>
            <pc:sldMk cId="3979602961" sldId="274"/>
            <ac:grpSpMk id="10268" creationId="{555A4878-58A8-466B-9CBB-D9C7B73A2381}"/>
          </ac:grpSpMkLst>
        </pc:grpChg>
        <pc:grpChg chg="add del">
          <ac:chgData name="chris Haskins" userId="5b84cd7ccd1a31eb" providerId="LiveId" clId="{ABEBB326-2EF3-7549-928C-A7DDCF8CD82F}" dt="2021-03-22T14:18:37.315" v="1377" actId="26606"/>
          <ac:grpSpMkLst>
            <pc:docMk/>
            <pc:sldMk cId="3979602961" sldId="274"/>
            <ac:grpSpMk id="10273" creationId="{1E37CF65-082F-4CE4-B4CE-C544B3C5355D}"/>
          </ac:grpSpMkLst>
        </pc:grpChg>
        <pc:grpChg chg="add del">
          <ac:chgData name="chris Haskins" userId="5b84cd7ccd1a31eb" providerId="LiveId" clId="{ABEBB326-2EF3-7549-928C-A7DDCF8CD82F}" dt="2021-03-22T14:18:37.315" v="1377" actId="26606"/>
          <ac:grpSpMkLst>
            <pc:docMk/>
            <pc:sldMk cId="3979602961" sldId="274"/>
            <ac:grpSpMk id="10281" creationId="{EC4EB340-5DCE-451D-A309-BB5672901FCC}"/>
          </ac:grpSpMkLst>
        </pc:grpChg>
        <pc:grpChg chg="add del">
          <ac:chgData name="chris Haskins" userId="5b84cd7ccd1a31eb" providerId="LiveId" clId="{ABEBB326-2EF3-7549-928C-A7DDCF8CD82F}" dt="2021-03-22T14:18:37.315" v="1377" actId="26606"/>
          <ac:grpSpMkLst>
            <pc:docMk/>
            <pc:sldMk cId="3979602961" sldId="274"/>
            <ac:grpSpMk id="10283" creationId="{B80C250A-8A10-498A-8B30-95CC1C4D00DD}"/>
          </ac:grpSpMkLst>
        </pc:grpChg>
        <pc:grpChg chg="add del">
          <ac:chgData name="chris Haskins" userId="5b84cd7ccd1a31eb" providerId="LiveId" clId="{ABEBB326-2EF3-7549-928C-A7DDCF8CD82F}" dt="2021-03-22T14:18:47.185" v="1381" actId="26606"/>
          <ac:grpSpMkLst>
            <pc:docMk/>
            <pc:sldMk cId="3979602961" sldId="274"/>
            <ac:grpSpMk id="10299" creationId="{E8ABCFC2-1187-4EFE-87CB-D1ABA0F5DBC6}"/>
          </ac:grpSpMkLst>
        </pc:grpChg>
        <pc:grpChg chg="add del">
          <ac:chgData name="chris Haskins" userId="5b84cd7ccd1a31eb" providerId="LiveId" clId="{ABEBB326-2EF3-7549-928C-A7DDCF8CD82F}" dt="2021-03-22T14:18:47.185" v="1381" actId="26606"/>
          <ac:grpSpMkLst>
            <pc:docMk/>
            <pc:sldMk cId="3979602961" sldId="274"/>
            <ac:grpSpMk id="10306" creationId="{CE5E50B5-764C-4CF0-BE62-6330BDB193FE}"/>
          </ac:grpSpMkLst>
        </pc:grpChg>
        <pc:grpChg chg="add del">
          <ac:chgData name="chris Haskins" userId="5b84cd7ccd1a31eb" providerId="LiveId" clId="{ABEBB326-2EF3-7549-928C-A7DDCF8CD82F}" dt="2021-03-22T14:19:37.382" v="1391" actId="26606"/>
          <ac:grpSpMkLst>
            <pc:docMk/>
            <pc:sldMk cId="3979602961" sldId="274"/>
            <ac:grpSpMk id="10318" creationId="{459862C0-828C-4688-9C70-32B106308471}"/>
          </ac:grpSpMkLst>
        </pc:grpChg>
        <pc:grpChg chg="add del">
          <ac:chgData name="chris Haskins" userId="5b84cd7ccd1a31eb" providerId="LiveId" clId="{ABEBB326-2EF3-7549-928C-A7DDCF8CD82F}" dt="2021-03-22T14:19:37.382" v="1391" actId="26606"/>
          <ac:grpSpMkLst>
            <pc:docMk/>
            <pc:sldMk cId="3979602961" sldId="274"/>
            <ac:grpSpMk id="10323" creationId="{AD4BD16E-C737-4940-9554-4F38D19BD645}"/>
          </ac:grpSpMkLst>
        </pc:grpChg>
        <pc:grpChg chg="add">
          <ac:chgData name="chris Haskins" userId="5b84cd7ccd1a31eb" providerId="LiveId" clId="{ABEBB326-2EF3-7549-928C-A7DDCF8CD82F}" dt="2021-03-22T14:19:37.382" v="1391" actId="26606"/>
          <ac:grpSpMkLst>
            <pc:docMk/>
            <pc:sldMk cId="3979602961" sldId="274"/>
            <ac:grpSpMk id="10327" creationId="{E8ABCFC2-1187-4EFE-87CB-D1ABA0F5DBC6}"/>
          </ac:grpSpMkLst>
        </pc:grpChg>
        <pc:grpChg chg="add">
          <ac:chgData name="chris Haskins" userId="5b84cd7ccd1a31eb" providerId="LiveId" clId="{ABEBB326-2EF3-7549-928C-A7DDCF8CD82F}" dt="2021-03-22T14:19:37.382" v="1391" actId="26606"/>
          <ac:grpSpMkLst>
            <pc:docMk/>
            <pc:sldMk cId="3979602961" sldId="274"/>
            <ac:grpSpMk id="10333" creationId="{CE5E50B5-764C-4CF0-BE62-6330BDB193FE}"/>
          </ac:grpSpMkLst>
        </pc:grpChg>
        <pc:picChg chg="add del mod">
          <ac:chgData name="chris Haskins" userId="5b84cd7ccd1a31eb" providerId="LiveId" clId="{ABEBB326-2EF3-7549-928C-A7DDCF8CD82F}" dt="2021-03-22T14:18:02.197" v="1368" actId="478"/>
          <ac:picMkLst>
            <pc:docMk/>
            <pc:sldMk cId="3979602961" sldId="274"/>
            <ac:picMk id="10241" creationId="{D3E9902B-DDE1-0049-BB09-26C60D4A5412}"/>
          </ac:picMkLst>
        </pc:picChg>
        <pc:picChg chg="add mod">
          <ac:chgData name="chris Haskins" userId="5b84cd7ccd1a31eb" providerId="LiveId" clId="{ABEBB326-2EF3-7549-928C-A7DDCF8CD82F}" dt="2021-03-22T14:19:37.382" v="1391" actId="26606"/>
          <ac:picMkLst>
            <pc:docMk/>
            <pc:sldMk cId="3979602961" sldId="274"/>
            <ac:picMk id="10242" creationId="{3430E709-7434-7D43-8B2D-904573C5D950}"/>
          </ac:picMkLst>
        </pc:picChg>
        <pc:picChg chg="add mod">
          <ac:chgData name="chris Haskins" userId="5b84cd7ccd1a31eb" providerId="LiveId" clId="{ABEBB326-2EF3-7549-928C-A7DDCF8CD82F}" dt="2021-03-22T14:19:37.382" v="1391" actId="26606"/>
          <ac:picMkLst>
            <pc:docMk/>
            <pc:sldMk cId="3979602961" sldId="274"/>
            <ac:picMk id="10243" creationId="{60BCC4B1-EBF0-3D44-890E-28E0F040B10B}"/>
          </ac:picMkLst>
        </pc:picChg>
      </pc:sldChg>
      <pc:sldChg chg="addSp delSp modSp new mod setBg">
        <pc:chgData name="chris Haskins" userId="5b84cd7ccd1a31eb" providerId="LiveId" clId="{ABEBB326-2EF3-7549-928C-A7DDCF8CD82F}" dt="2021-03-22T15:46:34.877" v="2307" actId="6549"/>
        <pc:sldMkLst>
          <pc:docMk/>
          <pc:sldMk cId="2373339070" sldId="275"/>
        </pc:sldMkLst>
        <pc:spChg chg="mod">
          <ac:chgData name="chris Haskins" userId="5b84cd7ccd1a31eb" providerId="LiveId" clId="{ABEBB326-2EF3-7549-928C-A7DDCF8CD82F}" dt="2021-03-22T15:46:34.877" v="2307" actId="6549"/>
          <ac:spMkLst>
            <pc:docMk/>
            <pc:sldMk cId="2373339070" sldId="275"/>
            <ac:spMk id="2" creationId="{24B05936-A3BC-6449-9947-0881400DC442}"/>
          </ac:spMkLst>
        </pc:spChg>
        <pc:spChg chg="mod">
          <ac:chgData name="chris Haskins" userId="5b84cd7ccd1a31eb" providerId="LiveId" clId="{ABEBB326-2EF3-7549-928C-A7DDCF8CD82F}" dt="2021-03-22T14:38:35.290" v="1875" actId="20577"/>
          <ac:spMkLst>
            <pc:docMk/>
            <pc:sldMk cId="2373339070" sldId="275"/>
            <ac:spMk id="3" creationId="{3639DA8B-AECC-D749-8254-1ACEA9E9C116}"/>
          </ac:spMkLst>
        </pc:spChg>
        <pc:spChg chg="add">
          <ac:chgData name="chris Haskins" userId="5b84cd7ccd1a31eb" providerId="LiveId" clId="{ABEBB326-2EF3-7549-928C-A7DDCF8CD82F}" dt="2021-03-22T14:36:02.234" v="1667" actId="26606"/>
          <ac:spMkLst>
            <pc:docMk/>
            <pc:sldMk cId="2373339070" sldId="275"/>
            <ac:spMk id="70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4:36:02.234" v="1667" actId="26606"/>
          <ac:spMkLst>
            <pc:docMk/>
            <pc:sldMk cId="2373339070" sldId="275"/>
            <ac:spMk id="72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4:36:02.234" v="1667" actId="26606"/>
          <ac:grpSpMkLst>
            <pc:docMk/>
            <pc:sldMk cId="2373339070" sldId="275"/>
            <ac:grpSpMk id="74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4:36:02.234" v="1667" actId="26606"/>
          <ac:grpSpMkLst>
            <pc:docMk/>
            <pc:sldMk cId="2373339070" sldId="275"/>
            <ac:grpSpMk id="84" creationId="{284021E3-6F46-410C-BF43-B2DED736558E}"/>
          </ac:grpSpMkLst>
        </pc:grpChg>
        <pc:picChg chg="add del">
          <ac:chgData name="chris Haskins" userId="5b84cd7ccd1a31eb" providerId="LiveId" clId="{ABEBB326-2EF3-7549-928C-A7DDCF8CD82F}" dt="2021-03-22T14:35:55.193" v="1665" actId="478"/>
          <ac:picMkLst>
            <pc:docMk/>
            <pc:sldMk cId="2373339070" sldId="275"/>
            <ac:picMk id="4" creationId="{95924D2B-5B6C-6A41-86DF-36ABBA2B9DED}"/>
          </ac:picMkLst>
        </pc:picChg>
        <pc:picChg chg="add mod">
          <ac:chgData name="chris Haskins" userId="5b84cd7ccd1a31eb" providerId="LiveId" clId="{ABEBB326-2EF3-7549-928C-A7DDCF8CD82F}" dt="2021-03-22T14:36:02.234" v="1667" actId="26606"/>
          <ac:picMkLst>
            <pc:docMk/>
            <pc:sldMk cId="2373339070" sldId="275"/>
            <ac:picMk id="11265" creationId="{47CB0D1F-B823-BE41-AB90-2559CF955E18}"/>
          </ac:picMkLst>
        </pc:picChg>
      </pc:sldChg>
      <pc:sldChg chg="addSp delSp modSp new mod setBg">
        <pc:chgData name="chris Haskins" userId="5b84cd7ccd1a31eb" providerId="LiveId" clId="{ABEBB326-2EF3-7549-928C-A7DDCF8CD82F}" dt="2021-03-22T16:51:50.301" v="3699" actId="20577"/>
        <pc:sldMkLst>
          <pc:docMk/>
          <pc:sldMk cId="2692642367" sldId="276"/>
        </pc:sldMkLst>
        <pc:spChg chg="mod">
          <ac:chgData name="chris Haskins" userId="5b84cd7ccd1a31eb" providerId="LiveId" clId="{ABEBB326-2EF3-7549-928C-A7DDCF8CD82F}" dt="2021-03-22T15:31:44.122" v="2190" actId="26606"/>
          <ac:spMkLst>
            <pc:docMk/>
            <pc:sldMk cId="2692642367" sldId="276"/>
            <ac:spMk id="2" creationId="{E5A37248-4995-4A47-B86B-BD5CBE91BB79}"/>
          </ac:spMkLst>
        </pc:spChg>
        <pc:spChg chg="mod">
          <ac:chgData name="chris Haskins" userId="5b84cd7ccd1a31eb" providerId="LiveId" clId="{ABEBB326-2EF3-7549-928C-A7DDCF8CD82F}" dt="2021-03-22T16:51:50.301" v="3699" actId="20577"/>
          <ac:spMkLst>
            <pc:docMk/>
            <pc:sldMk cId="2692642367" sldId="276"/>
            <ac:spMk id="3" creationId="{7C33CDB0-002F-AA41-ABBD-975AC2FB66A0}"/>
          </ac:spMkLst>
        </pc:spChg>
        <pc:spChg chg="add del">
          <ac:chgData name="chris Haskins" userId="5b84cd7ccd1a31eb" providerId="LiveId" clId="{ABEBB326-2EF3-7549-928C-A7DDCF8CD82F}" dt="2021-03-22T15:31:37.292" v="2185" actId="26606"/>
          <ac:spMkLst>
            <pc:docMk/>
            <pc:sldMk cId="2692642367" sldId="276"/>
            <ac:spMk id="14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31:37.292" v="2185" actId="26606"/>
          <ac:spMkLst>
            <pc:docMk/>
            <pc:sldMk cId="2692642367" sldId="276"/>
            <ac:spMk id="16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5:31:40.652" v="2187" actId="26606"/>
          <ac:spMkLst>
            <pc:docMk/>
            <pc:sldMk cId="2692642367" sldId="276"/>
            <ac:spMk id="40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31:40.652" v="2187" actId="26606"/>
          <ac:spMkLst>
            <pc:docMk/>
            <pc:sldMk cId="2692642367" sldId="276"/>
            <ac:spMk id="41" creationId="{37962AE0-6A1C-4B76-9D52-10E5E6D7D3BB}"/>
          </ac:spMkLst>
        </pc:spChg>
        <pc:spChg chg="add del">
          <ac:chgData name="chris Haskins" userId="5b84cd7ccd1a31eb" providerId="LiveId" clId="{ABEBB326-2EF3-7549-928C-A7DDCF8CD82F}" dt="2021-03-22T15:31:44.095" v="2189" actId="26606"/>
          <ac:spMkLst>
            <pc:docMk/>
            <pc:sldMk cId="2692642367" sldId="276"/>
            <ac:spMk id="62" creationId="{8651CFA9-6065-4243-AC48-858E359780B1}"/>
          </ac:spMkLst>
        </pc:spChg>
        <pc:spChg chg="add del">
          <ac:chgData name="chris Haskins" userId="5b84cd7ccd1a31eb" providerId="LiveId" clId="{ABEBB326-2EF3-7549-928C-A7DDCF8CD82F}" dt="2021-03-22T15:31:44.095" v="2189" actId="26606"/>
          <ac:spMkLst>
            <pc:docMk/>
            <pc:sldMk cId="2692642367" sldId="276"/>
            <ac:spMk id="63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5:31:44.122" v="2190" actId="26606"/>
          <ac:spMkLst>
            <pc:docMk/>
            <pc:sldMk cId="2692642367" sldId="276"/>
            <ac:spMk id="67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5:31:44.122" v="2190" actId="26606"/>
          <ac:spMkLst>
            <pc:docMk/>
            <pc:sldMk cId="2692642367" sldId="276"/>
            <ac:spMk id="68" creationId="{37962AE0-6A1C-4B76-9D52-10E5E6D7D3BB}"/>
          </ac:spMkLst>
        </pc:spChg>
        <pc:grpChg chg="add del">
          <ac:chgData name="chris Haskins" userId="5b84cd7ccd1a31eb" providerId="LiveId" clId="{ABEBB326-2EF3-7549-928C-A7DDCF8CD82F}" dt="2021-03-22T15:31:37.292" v="2185" actId="26606"/>
          <ac:grpSpMkLst>
            <pc:docMk/>
            <pc:sldMk cId="2692642367" sldId="276"/>
            <ac:grpSpMk id="18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5:31:37.292" v="2185" actId="26606"/>
          <ac:grpSpMkLst>
            <pc:docMk/>
            <pc:sldMk cId="2692642367" sldId="276"/>
            <ac:grpSpMk id="28" creationId="{284021E3-6F46-410C-BF43-B2DED736558E}"/>
          </ac:grpSpMkLst>
        </pc:grpChg>
        <pc:grpChg chg="add del">
          <ac:chgData name="chris Haskins" userId="5b84cd7ccd1a31eb" providerId="LiveId" clId="{ABEBB326-2EF3-7549-928C-A7DDCF8CD82F}" dt="2021-03-22T15:31:40.652" v="2187" actId="26606"/>
          <ac:grpSpMkLst>
            <pc:docMk/>
            <pc:sldMk cId="2692642367" sldId="276"/>
            <ac:grpSpMk id="42" creationId="{6B72B514-4AB8-43DF-84D4-951DBF368CED}"/>
          </ac:grpSpMkLst>
        </pc:grpChg>
        <pc:grpChg chg="add del">
          <ac:chgData name="chris Haskins" userId="5b84cd7ccd1a31eb" providerId="LiveId" clId="{ABEBB326-2EF3-7549-928C-A7DDCF8CD82F}" dt="2021-03-22T15:31:40.652" v="2187" actId="26606"/>
          <ac:grpSpMkLst>
            <pc:docMk/>
            <pc:sldMk cId="2692642367" sldId="276"/>
            <ac:grpSpMk id="51" creationId="{DD2E06CA-048F-403F-AD47-B098C0A25DA6}"/>
          </ac:grpSpMkLst>
        </pc:grpChg>
        <pc:grpChg chg="add del">
          <ac:chgData name="chris Haskins" userId="5b84cd7ccd1a31eb" providerId="LiveId" clId="{ABEBB326-2EF3-7549-928C-A7DDCF8CD82F}" dt="2021-03-22T15:31:44.095" v="2189" actId="26606"/>
          <ac:grpSpMkLst>
            <pc:docMk/>
            <pc:sldMk cId="2692642367" sldId="276"/>
            <ac:grpSpMk id="64" creationId="{34B438D8-EF7C-445C-8B7F-953BEB1BC133}"/>
          </ac:grpSpMkLst>
        </pc:grpChg>
        <pc:grpChg chg="add del">
          <ac:chgData name="chris Haskins" userId="5b84cd7ccd1a31eb" providerId="LiveId" clId="{ABEBB326-2EF3-7549-928C-A7DDCF8CD82F}" dt="2021-03-22T15:31:44.095" v="2189" actId="26606"/>
          <ac:grpSpMkLst>
            <pc:docMk/>
            <pc:sldMk cId="2692642367" sldId="276"/>
            <ac:grpSpMk id="65" creationId="{284021E3-6F46-410C-BF43-B2DED736558E}"/>
          </ac:grpSpMkLst>
        </pc:grpChg>
        <pc:grpChg chg="add">
          <ac:chgData name="chris Haskins" userId="5b84cd7ccd1a31eb" providerId="LiveId" clId="{ABEBB326-2EF3-7549-928C-A7DDCF8CD82F}" dt="2021-03-22T15:31:44.122" v="2190" actId="26606"/>
          <ac:grpSpMkLst>
            <pc:docMk/>
            <pc:sldMk cId="2692642367" sldId="276"/>
            <ac:grpSpMk id="69" creationId="{6B72B514-4AB8-43DF-84D4-951DBF368CED}"/>
          </ac:grpSpMkLst>
        </pc:grpChg>
        <pc:grpChg chg="add">
          <ac:chgData name="chris Haskins" userId="5b84cd7ccd1a31eb" providerId="LiveId" clId="{ABEBB326-2EF3-7549-928C-A7DDCF8CD82F}" dt="2021-03-22T15:31:44.122" v="2190" actId="26606"/>
          <ac:grpSpMkLst>
            <pc:docMk/>
            <pc:sldMk cId="2692642367" sldId="276"/>
            <ac:grpSpMk id="78" creationId="{DD2E06CA-048F-403F-AD47-B098C0A25DA6}"/>
          </ac:grpSpMkLst>
        </pc:grpChg>
        <pc:picChg chg="add del mod">
          <ac:chgData name="chris Haskins" userId="5b84cd7ccd1a31eb" providerId="LiveId" clId="{ABEBB326-2EF3-7549-928C-A7DDCF8CD82F}" dt="2021-03-22T15:29:58.813" v="2175" actId="931"/>
          <ac:picMkLst>
            <pc:docMk/>
            <pc:sldMk cId="2692642367" sldId="276"/>
            <ac:picMk id="5" creationId="{CF3C1562-53BA-4D4F-B81A-4956BA8DA6F9}"/>
          </ac:picMkLst>
        </pc:picChg>
        <pc:picChg chg="add del mod">
          <ac:chgData name="chris Haskins" userId="5b84cd7ccd1a31eb" providerId="LiveId" clId="{ABEBB326-2EF3-7549-928C-A7DDCF8CD82F}" dt="2021-03-22T15:30:09.388" v="2180" actId="931"/>
          <ac:picMkLst>
            <pc:docMk/>
            <pc:sldMk cId="2692642367" sldId="276"/>
            <ac:picMk id="7" creationId="{E3DBA009-FC3C-7C4B-8519-D55D4BE0400E}"/>
          </ac:picMkLst>
        </pc:picChg>
        <pc:picChg chg="add mod">
          <ac:chgData name="chris Haskins" userId="5b84cd7ccd1a31eb" providerId="LiveId" clId="{ABEBB326-2EF3-7549-928C-A7DDCF8CD82F}" dt="2021-03-22T15:31:44.122" v="2190" actId="26606"/>
          <ac:picMkLst>
            <pc:docMk/>
            <pc:sldMk cId="2692642367" sldId="276"/>
            <ac:picMk id="9" creationId="{C896F568-5E02-E34D-BA0E-C20EC688F604}"/>
          </ac:picMkLst>
        </pc:picChg>
      </pc:sldChg>
      <pc:sldChg chg="modSp new mod">
        <pc:chgData name="chris Haskins" userId="5b84cd7ccd1a31eb" providerId="LiveId" clId="{ABEBB326-2EF3-7549-928C-A7DDCF8CD82F}" dt="2021-03-22T16:26:10.090" v="3406" actId="20577"/>
        <pc:sldMkLst>
          <pc:docMk/>
          <pc:sldMk cId="1227601619" sldId="277"/>
        </pc:sldMkLst>
        <pc:spChg chg="mod">
          <ac:chgData name="chris Haskins" userId="5b84cd7ccd1a31eb" providerId="LiveId" clId="{ABEBB326-2EF3-7549-928C-A7DDCF8CD82F}" dt="2021-03-22T15:55:48.266" v="2549" actId="20577"/>
          <ac:spMkLst>
            <pc:docMk/>
            <pc:sldMk cId="1227601619" sldId="277"/>
            <ac:spMk id="2" creationId="{DE1B8C4E-ABEF-974A-9F1D-EFC9EDF94933}"/>
          </ac:spMkLst>
        </pc:spChg>
        <pc:spChg chg="mod">
          <ac:chgData name="chris Haskins" userId="5b84cd7ccd1a31eb" providerId="LiveId" clId="{ABEBB326-2EF3-7549-928C-A7DDCF8CD82F}" dt="2021-03-22T16:26:10.090" v="3406" actId="20577"/>
          <ac:spMkLst>
            <pc:docMk/>
            <pc:sldMk cId="1227601619" sldId="277"/>
            <ac:spMk id="3" creationId="{05A66427-8554-6449-872A-1DDBBD63D40D}"/>
          </ac:spMkLst>
        </pc:spChg>
      </pc:sldChg>
      <pc:sldChg chg="addSp modSp new mod setBg">
        <pc:chgData name="chris Haskins" userId="5b84cd7ccd1a31eb" providerId="LiveId" clId="{ABEBB326-2EF3-7549-928C-A7DDCF8CD82F}" dt="2021-03-22T16:23:49.933" v="3350" actId="27636"/>
        <pc:sldMkLst>
          <pc:docMk/>
          <pc:sldMk cId="2760690232" sldId="278"/>
        </pc:sldMkLst>
        <pc:spChg chg="mod">
          <ac:chgData name="chris Haskins" userId="5b84cd7ccd1a31eb" providerId="LiveId" clId="{ABEBB326-2EF3-7549-928C-A7DDCF8CD82F}" dt="2021-03-22T16:02:33.664" v="2999" actId="26606"/>
          <ac:spMkLst>
            <pc:docMk/>
            <pc:sldMk cId="2760690232" sldId="278"/>
            <ac:spMk id="2" creationId="{2C5AEE25-AD8B-7A42-8F3E-FF1A4FDD027B}"/>
          </ac:spMkLst>
        </pc:spChg>
        <pc:spChg chg="mod">
          <ac:chgData name="chris Haskins" userId="5b84cd7ccd1a31eb" providerId="LiveId" clId="{ABEBB326-2EF3-7549-928C-A7DDCF8CD82F}" dt="2021-03-22T16:23:49.933" v="3350" actId="27636"/>
          <ac:spMkLst>
            <pc:docMk/>
            <pc:sldMk cId="2760690232" sldId="278"/>
            <ac:spMk id="3" creationId="{61532715-FFD2-F843-B459-7CB3BAD5B558}"/>
          </ac:spMkLst>
        </pc:spChg>
        <pc:spChg chg="add">
          <ac:chgData name="chris Haskins" userId="5b84cd7ccd1a31eb" providerId="LiveId" clId="{ABEBB326-2EF3-7549-928C-A7DDCF8CD82F}" dt="2021-03-22T16:02:33.664" v="2999" actId="26606"/>
          <ac:spMkLst>
            <pc:docMk/>
            <pc:sldMk cId="2760690232" sldId="278"/>
            <ac:spMk id="70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6:02:33.664" v="2999" actId="26606"/>
          <ac:spMkLst>
            <pc:docMk/>
            <pc:sldMk cId="2760690232" sldId="278"/>
            <ac:spMk id="72" creationId="{37962AE0-6A1C-4B76-9D52-10E5E6D7D3BB}"/>
          </ac:spMkLst>
        </pc:spChg>
        <pc:grpChg chg="add">
          <ac:chgData name="chris Haskins" userId="5b84cd7ccd1a31eb" providerId="LiveId" clId="{ABEBB326-2EF3-7549-928C-A7DDCF8CD82F}" dt="2021-03-22T16:02:33.664" v="2999" actId="26606"/>
          <ac:grpSpMkLst>
            <pc:docMk/>
            <pc:sldMk cId="2760690232" sldId="278"/>
            <ac:grpSpMk id="74" creationId="{34B438D8-EF7C-445C-8B7F-953BEB1BC133}"/>
          </ac:grpSpMkLst>
        </pc:grpChg>
        <pc:grpChg chg="add">
          <ac:chgData name="chris Haskins" userId="5b84cd7ccd1a31eb" providerId="LiveId" clId="{ABEBB326-2EF3-7549-928C-A7DDCF8CD82F}" dt="2021-03-22T16:02:33.664" v="2999" actId="26606"/>
          <ac:grpSpMkLst>
            <pc:docMk/>
            <pc:sldMk cId="2760690232" sldId="278"/>
            <ac:grpSpMk id="84" creationId="{284021E3-6F46-410C-BF43-B2DED736558E}"/>
          </ac:grpSpMkLst>
        </pc:grpChg>
        <pc:picChg chg="add mod">
          <ac:chgData name="chris Haskins" userId="5b84cd7ccd1a31eb" providerId="LiveId" clId="{ABEBB326-2EF3-7549-928C-A7DDCF8CD82F}" dt="2021-03-22T16:02:33.664" v="2999" actId="26606"/>
          <ac:picMkLst>
            <pc:docMk/>
            <pc:sldMk cId="2760690232" sldId="278"/>
            <ac:picMk id="12289" creationId="{6553166A-114B-6F4A-8286-DAC532CA706C}"/>
          </ac:picMkLst>
        </pc:picChg>
      </pc:sldChg>
      <pc:sldChg chg="addSp delSp modSp new mod setBg">
        <pc:chgData name="chris Haskins" userId="5b84cd7ccd1a31eb" providerId="LiveId" clId="{ABEBB326-2EF3-7549-928C-A7DDCF8CD82F}" dt="2021-03-22T16:18:49.524" v="3279" actId="478"/>
        <pc:sldMkLst>
          <pc:docMk/>
          <pc:sldMk cId="586085750" sldId="279"/>
        </pc:sldMkLst>
        <pc:spChg chg="mod ord">
          <ac:chgData name="chris Haskins" userId="5b84cd7ccd1a31eb" providerId="LiveId" clId="{ABEBB326-2EF3-7549-928C-A7DDCF8CD82F}" dt="2021-03-22T16:18:35.002" v="3276" actId="26606"/>
          <ac:spMkLst>
            <pc:docMk/>
            <pc:sldMk cId="586085750" sldId="279"/>
            <ac:spMk id="2" creationId="{892A3BB2-EE95-2342-8E49-5803AFD3A8BD}"/>
          </ac:spMkLst>
        </pc:spChg>
        <pc:spChg chg="del">
          <ac:chgData name="chris Haskins" userId="5b84cd7ccd1a31eb" providerId="LiveId" clId="{ABEBB326-2EF3-7549-928C-A7DDCF8CD82F}" dt="2021-03-22T16:18:26.641" v="3271" actId="931"/>
          <ac:spMkLst>
            <pc:docMk/>
            <pc:sldMk cId="586085750" sldId="279"/>
            <ac:spMk id="3" creationId="{B051E915-2835-7E44-8E68-618F2C12D027}"/>
          </ac:spMkLst>
        </pc:spChg>
        <pc:spChg chg="add del mod">
          <ac:chgData name="chris Haskins" userId="5b84cd7ccd1a31eb" providerId="LiveId" clId="{ABEBB326-2EF3-7549-928C-A7DDCF8CD82F}" dt="2021-03-22T16:18:49.524" v="3279" actId="478"/>
          <ac:spMkLst>
            <pc:docMk/>
            <pc:sldMk cId="586085750" sldId="279"/>
            <ac:spMk id="9" creationId="{B86C11EB-FE7C-4C51-800B-1CEE8BCAB325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10" creationId="{247A131F-D5DE-41A5-B4CF-4F345319B40B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12" creationId="{3AF4666D-BD98-40A5-A75F-478B982010B2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14" creationId="{68680585-71F9-4721-A998-4974171D2EB4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16" creationId="{12BC95C2-2EEC-4F59-ABA8-660B0D059CCF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36" creationId="{F1174801-1395-44C5-9B00-CCAC45C056E7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38" creationId="{996DFAFB-BCE1-4BEC-82FB-D574234DEF0A}"/>
          </ac:spMkLst>
        </pc:spChg>
        <pc:spChg chg="add del">
          <ac:chgData name="chris Haskins" userId="5b84cd7ccd1a31eb" providerId="LiveId" clId="{ABEBB326-2EF3-7549-928C-A7DDCF8CD82F}" dt="2021-03-22T16:18:34.966" v="3275" actId="26606"/>
          <ac:spMkLst>
            <pc:docMk/>
            <pc:sldMk cId="586085750" sldId="279"/>
            <ac:spMk id="40" creationId="{60E728E6-A07E-4A6C-AB92-D56E1402F61A}"/>
          </ac:spMkLst>
        </pc:spChg>
        <pc:spChg chg="add">
          <ac:chgData name="chris Haskins" userId="5b84cd7ccd1a31eb" providerId="LiveId" clId="{ABEBB326-2EF3-7549-928C-A7DDCF8CD82F}" dt="2021-03-22T16:18:35.002" v="3276" actId="26606"/>
          <ac:spMkLst>
            <pc:docMk/>
            <pc:sldMk cId="586085750" sldId="279"/>
            <ac:spMk id="66" creationId="{8651CFA9-6065-4243-AC48-858E359780B1}"/>
          </ac:spMkLst>
        </pc:spChg>
        <pc:spChg chg="add">
          <ac:chgData name="chris Haskins" userId="5b84cd7ccd1a31eb" providerId="LiveId" clId="{ABEBB326-2EF3-7549-928C-A7DDCF8CD82F}" dt="2021-03-22T16:18:35.002" v="3276" actId="26606"/>
          <ac:spMkLst>
            <pc:docMk/>
            <pc:sldMk cId="586085750" sldId="279"/>
            <ac:spMk id="67" creationId="{37962AE0-6A1C-4B76-9D52-10E5E6D7D3BB}"/>
          </ac:spMkLst>
        </pc:spChg>
        <pc:spChg chg="add">
          <ac:chgData name="chris Haskins" userId="5b84cd7ccd1a31eb" providerId="LiveId" clId="{ABEBB326-2EF3-7549-928C-A7DDCF8CD82F}" dt="2021-03-22T16:18:35.002" v="3276" actId="26606"/>
          <ac:spMkLst>
            <pc:docMk/>
            <pc:sldMk cId="586085750" sldId="279"/>
            <ac:spMk id="68" creationId="{16E12301-1C96-4D15-9838-D5B894B22365}"/>
          </ac:spMkLst>
        </pc:spChg>
        <pc:grpChg chg="add del">
          <ac:chgData name="chris Haskins" userId="5b84cd7ccd1a31eb" providerId="LiveId" clId="{ABEBB326-2EF3-7549-928C-A7DDCF8CD82F}" dt="2021-03-22T16:18:34.966" v="3275" actId="26606"/>
          <ac:grpSpMkLst>
            <pc:docMk/>
            <pc:sldMk cId="586085750" sldId="279"/>
            <ac:grpSpMk id="18" creationId="{03E9870D-4BBA-43AF-8D44-BBADF020CFF6}"/>
          </ac:grpSpMkLst>
        </pc:grpChg>
        <pc:grpChg chg="add del">
          <ac:chgData name="chris Haskins" userId="5b84cd7ccd1a31eb" providerId="LiveId" clId="{ABEBB326-2EF3-7549-928C-A7DDCF8CD82F}" dt="2021-03-22T16:18:34.966" v="3275" actId="26606"/>
          <ac:grpSpMkLst>
            <pc:docMk/>
            <pc:sldMk cId="586085750" sldId="279"/>
            <ac:grpSpMk id="27" creationId="{C3279E8D-2BAA-4CB1-834B-09FADD54DE56}"/>
          </ac:grpSpMkLst>
        </pc:grpChg>
        <pc:grpChg chg="add del">
          <ac:chgData name="chris Haskins" userId="5b84cd7ccd1a31eb" providerId="LiveId" clId="{ABEBB326-2EF3-7549-928C-A7DDCF8CD82F}" dt="2021-03-22T16:18:34.966" v="3275" actId="26606"/>
          <ac:grpSpMkLst>
            <pc:docMk/>
            <pc:sldMk cId="586085750" sldId="279"/>
            <ac:grpSpMk id="42" creationId="{18579DB9-24B0-487B-81E3-8D02AD5F8C81}"/>
          </ac:grpSpMkLst>
        </pc:grpChg>
        <pc:grpChg chg="add del">
          <ac:chgData name="chris Haskins" userId="5b84cd7ccd1a31eb" providerId="LiveId" clId="{ABEBB326-2EF3-7549-928C-A7DDCF8CD82F}" dt="2021-03-22T16:18:34.966" v="3275" actId="26606"/>
          <ac:grpSpMkLst>
            <pc:docMk/>
            <pc:sldMk cId="586085750" sldId="279"/>
            <ac:grpSpMk id="51" creationId="{5C0E6139-8A19-4905-87E2-E547D7B7F1AF}"/>
          </ac:grpSpMkLst>
        </pc:grpChg>
        <pc:grpChg chg="add del">
          <ac:chgData name="chris Haskins" userId="5b84cd7ccd1a31eb" providerId="LiveId" clId="{ABEBB326-2EF3-7549-928C-A7DDCF8CD82F}" dt="2021-03-22T16:18:34.966" v="3275" actId="26606"/>
          <ac:grpSpMkLst>
            <pc:docMk/>
            <pc:sldMk cId="586085750" sldId="279"/>
            <ac:grpSpMk id="55" creationId="{8F281804-17FE-49B9-9065-1A44CD473CAE}"/>
          </ac:grpSpMkLst>
        </pc:grpChg>
        <pc:grpChg chg="add">
          <ac:chgData name="chris Haskins" userId="5b84cd7ccd1a31eb" providerId="LiveId" clId="{ABEBB326-2EF3-7549-928C-A7DDCF8CD82F}" dt="2021-03-22T16:18:35.002" v="3276" actId="26606"/>
          <ac:grpSpMkLst>
            <pc:docMk/>
            <pc:sldMk cId="586085750" sldId="279"/>
            <ac:grpSpMk id="69" creationId="{D7A5FD75-4B35-4162-9304-569491255811}"/>
          </ac:grpSpMkLst>
        </pc:grpChg>
        <pc:grpChg chg="add">
          <ac:chgData name="chris Haskins" userId="5b84cd7ccd1a31eb" providerId="LiveId" clId="{ABEBB326-2EF3-7549-928C-A7DDCF8CD82F}" dt="2021-03-22T16:18:35.002" v="3276" actId="26606"/>
          <ac:grpSpMkLst>
            <pc:docMk/>
            <pc:sldMk cId="586085750" sldId="279"/>
            <ac:grpSpMk id="77" creationId="{34676384-D846-461C-B8F3-BDB849B4A408}"/>
          </ac:grpSpMkLst>
        </pc:grpChg>
        <pc:picChg chg="add mod">
          <ac:chgData name="chris Haskins" userId="5b84cd7ccd1a31eb" providerId="LiveId" clId="{ABEBB326-2EF3-7549-928C-A7DDCF8CD82F}" dt="2021-03-22T16:18:35.002" v="3276" actId="26606"/>
          <ac:picMkLst>
            <pc:docMk/>
            <pc:sldMk cId="586085750" sldId="279"/>
            <ac:picMk id="5" creationId="{052A99B1-C9F6-D144-AF58-B6A11185A23C}"/>
          </ac:picMkLst>
        </pc:picChg>
      </pc:sldChg>
    </pc:docChg>
  </pc:docChgLst>
  <pc:docChgLst>
    <pc:chgData name="chris Haskins" userId="5b84cd7ccd1a31eb" providerId="LiveId" clId="{3583338C-5A88-AA40-84A6-FD57A03FA2D0}"/>
    <pc:docChg chg="undo custSel modSld">
      <pc:chgData name="chris Haskins" userId="5b84cd7ccd1a31eb" providerId="LiveId" clId="{3583338C-5A88-AA40-84A6-FD57A03FA2D0}" dt="2021-04-17T11:37:45.017" v="3" actId="1076"/>
      <pc:docMkLst>
        <pc:docMk/>
      </pc:docMkLst>
      <pc:sldChg chg="modSp">
        <pc:chgData name="chris Haskins" userId="5b84cd7ccd1a31eb" providerId="LiveId" clId="{3583338C-5A88-AA40-84A6-FD57A03FA2D0}" dt="2021-04-17T11:37:45.017" v="3" actId="1076"/>
        <pc:sldMkLst>
          <pc:docMk/>
          <pc:sldMk cId="586085750" sldId="279"/>
        </pc:sldMkLst>
        <pc:picChg chg="mod">
          <ac:chgData name="chris Haskins" userId="5b84cd7ccd1a31eb" providerId="LiveId" clId="{3583338C-5A88-AA40-84A6-FD57A03FA2D0}" dt="2021-04-17T11:37:45.017" v="3" actId="1076"/>
          <ac:picMkLst>
            <pc:docMk/>
            <pc:sldMk cId="586085750" sldId="279"/>
            <ac:picMk id="5" creationId="{052A99B1-C9F6-D144-AF58-B6A11185A2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76A0-969D-034B-A255-1979DEFB2A9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FE396-46B5-1B4D-AD43-2410B658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Questions: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What are the limitations of GPS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What other sources can be used to confirm the GPS position?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Questions to ask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What would you look for on the GPS to check the accuracy of the GPS position?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Would a low or high value indicate a more accurate fix?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Questions: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What factors can affect the accuracy of the GPS device?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/>
              <a:t>Type of receiver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/>
              <a:t>Number of satellites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/>
              <a:t>Physical obstructions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/>
              <a:t>Environmental conditions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/>
              <a:t>What does a GPS allow us to do?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/>
              <a:t>View our position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/>
              <a:t>Enter waypoints and routes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/>
              <a:t>Look at our track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/>
              <a:t>Look at tidal offsets and best course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Questions:</a:t>
            </a:r>
          </a:p>
          <a:p>
            <a:pPr marL="228600" indent="-228600">
              <a:buFont typeface="+mj-lt"/>
              <a:buAutoNum type="arabicPeriod"/>
            </a:pPr>
            <a:r>
              <a:rPr lang="en-GB"/>
              <a:t>On a GPS how are waypoints expressed 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/>
              <a:t>As longitude and latitude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/>
              <a:t>What are routes?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/>
              <a:t>Sometimes its useful to use fixed charted objects as waypoint, but what should we consider when using these?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/>
              <a:t>What is the purpose of the Cross-Track Error function</a:t>
            </a:r>
          </a:p>
          <a:p>
            <a:pPr marL="228600" lvl="0" indent="-228600">
              <a:buFont typeface="+mj-lt"/>
              <a:buAutoNum type="arabicPeriod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Questions:</a:t>
            </a:r>
          </a:p>
          <a:p>
            <a:r>
              <a:rPr lang="en-GB"/>
              <a:t>1, We have already mentioned some of them. Can anyone remember or name any limitations of GPS?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FE396-46B5-1B4D-AD43-2410B65837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9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7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inside of a boat&#10;&#10;Description automatically generated with medium confidence">
            <a:extLst>
              <a:ext uri="{FF2B5EF4-FFF2-40B4-BE49-F238E27FC236}">
                <a16:creationId xmlns:a16="http://schemas.microsoft.com/office/drawing/2014/main" id="{22BC72C7-C9ED-834D-A95E-5023B30D1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7818" r="329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66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79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8" name="Title 1">
            <a:extLst>
              <a:ext uri="{FF2B5EF4-FFF2-40B4-BE49-F238E27FC236}">
                <a16:creationId xmlns:a16="http://schemas.microsoft.com/office/drawing/2014/main" id="{7092616E-D2E4-1943-BA06-AD806A1F203C}"/>
              </a:ext>
            </a:extLst>
          </p:cNvPr>
          <p:cNvSpPr txBox="1">
            <a:spLocks/>
          </p:cNvSpPr>
          <p:nvPr/>
        </p:nvSpPr>
        <p:spPr>
          <a:xfrm>
            <a:off x="994404" y="2788645"/>
            <a:ext cx="10191942" cy="11154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Powerboat level 2 - GPS</a:t>
            </a: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855A13E6-80CA-8B43-83CA-4E7DE7EE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6858000"/>
            <a:ext cx="4950940" cy="2158451"/>
          </a:xfrm>
          <a:noFill/>
          <a:effectLst/>
        </p:spPr>
        <p:txBody>
          <a:bodyPr>
            <a:normAutofit fontScale="55000" lnSpcReduction="20000"/>
          </a:bodyPr>
          <a:lstStyle/>
          <a:p>
            <a:pPr algn="l"/>
            <a:r>
              <a:rPr lang="en-US"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GPS works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does GPS 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GPS can be used for navigation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Familiarisation</a:t>
            </a:r>
            <a:r>
              <a:rPr lang="en-US" sz="29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information available on GPS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Limitations of GPS</a:t>
            </a:r>
          </a:p>
          <a:p>
            <a:pPr algn="l"/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-2.96296E-6 L 0.00052 -0.4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776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776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2.91667E-6 -0.7766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7766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4.375E-6 -0.7766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-0.7766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-0.7766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3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2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02" name="Rectangle 3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0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958C55-E69B-9C44-B33A-4CDF47EB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Waypoints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2AFB-33C5-4C42-84BE-3D6A4C67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467" y="3085407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Waypoints are a tool to help you navigate.</a:t>
            </a:r>
          </a:p>
          <a:p>
            <a:r>
              <a:rPr lang="en-US" sz="1800"/>
              <a:t>Waypoints are positions on the earths surface expressed in Latitude and Longitude</a:t>
            </a:r>
          </a:p>
          <a:p>
            <a:r>
              <a:rPr lang="en-US" sz="1800"/>
              <a:t>They can be stored in the memory of the GPS that are used as reference point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C1535D-69C7-C642-956C-2DB9DB4D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03" y="1304860"/>
            <a:ext cx="6387190" cy="4243026"/>
          </a:xfrm>
          <a:prstGeom prst="rect">
            <a:avLst/>
          </a:prstGeom>
        </p:spPr>
      </p:pic>
      <p:grpSp>
        <p:nvGrpSpPr>
          <p:cNvPr id="310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26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B05936-A3BC-6449-9947-0881400D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Waypoints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DA8B-AECC-D749-8254-1ACEA9E9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Plotting two waypoints on a chart, from your current location to your destination will allow you to measure the true bearing and distance.  This example shows 138 degrees and a distance of 4.6 NM</a:t>
            </a:r>
          </a:p>
        </p:txBody>
      </p:sp>
      <p:pic>
        <p:nvPicPr>
          <p:cNvPr id="11265" name="Picture 1" descr="page2image7980464">
            <a:extLst>
              <a:ext uri="{FF2B5EF4-FFF2-40B4-BE49-F238E27FC236}">
                <a16:creationId xmlns:a16="http://schemas.microsoft.com/office/drawing/2014/main" id="{47CB0D1F-B823-BE41-AB90-2559CF95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3" y="679881"/>
            <a:ext cx="6387190" cy="54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33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7F126C-3BE8-AE43-8F64-755C51E1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Waypoints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B184-4482-BB4E-83B1-FF2BFB68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467" y="3085407"/>
            <a:ext cx="3988112" cy="315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Care must be taken when inputting positions into a GPS receiver.</a:t>
            </a:r>
          </a:p>
          <a:p>
            <a:pPr marL="0" indent="0">
              <a:buNone/>
            </a:pPr>
            <a:r>
              <a:rPr lang="en-US" sz="1800"/>
              <a:t>It is easy to miss key Latitude and Longitude</a:t>
            </a:r>
          </a:p>
        </p:txBody>
      </p:sp>
      <p:pic>
        <p:nvPicPr>
          <p:cNvPr id="4097" name="Picture 1" descr="page10image7987952">
            <a:extLst>
              <a:ext uri="{FF2B5EF4-FFF2-40B4-BE49-F238E27FC236}">
                <a16:creationId xmlns:a16="http://schemas.microsoft.com/office/drawing/2014/main" id="{9551DDF0-429B-7E4A-84D1-EEDDF636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3" y="791167"/>
            <a:ext cx="6387190" cy="52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10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847B-CD70-1C4D-A11C-E7E71BAB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Waypoints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0CA9-017D-A648-9198-36B1CEE1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4439923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Before relying on GPS information such as distance (DTW) and bearing (BTW) to waypoint (WPT) check that it is correct by plotting on a chart</a:t>
            </a:r>
          </a:p>
        </p:txBody>
      </p:sp>
      <p:grpSp>
        <p:nvGrpSpPr>
          <p:cNvPr id="138" name="Top left">
            <a:extLst>
              <a:ext uri="{FF2B5EF4-FFF2-40B4-BE49-F238E27FC236}">
                <a16:creationId xmlns:a16="http://schemas.microsoft.com/office/drawing/2014/main" id="{1E37CF65-082F-4CE4-B4CE-C544B3C53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92C42DE-AF7D-4999-A3FF-8AE097C6D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3B5725C-82EC-4EA5-9CEF-4D410F8A6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1926A76-7255-4463-A8B3-4B888EC6A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C5725CE-966B-46E2-BDC2-F1B8CDE4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D455125-607C-4D9F-A244-37E1428C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16D473E-1226-4C55-81F8-45AEDF4BC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9F33202-31B1-4C17-BEB5-AE274669C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AF311B0-A3D6-4351-9C7C-7817A51FF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61E4ABC-2091-6446-8DCB-54586317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96" r="-3" b="15905"/>
          <a:stretch/>
        </p:blipFill>
        <p:spPr>
          <a:xfrm>
            <a:off x="5996628" y="6130"/>
            <a:ext cx="6195372" cy="3429000"/>
          </a:xfrm>
          <a:prstGeom prst="rect">
            <a:avLst/>
          </a:prstGeom>
        </p:spPr>
      </p:pic>
      <p:pic>
        <p:nvPicPr>
          <p:cNvPr id="5121" name="Picture 1" descr="page11image7460752">
            <a:extLst>
              <a:ext uri="{FF2B5EF4-FFF2-40B4-BE49-F238E27FC236}">
                <a16:creationId xmlns:a16="http://schemas.microsoft.com/office/drawing/2014/main" id="{49007301-077B-7D45-966E-296487A5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r="-2" b="16857"/>
          <a:stretch/>
        </p:blipFill>
        <p:spPr bwMode="auto">
          <a:xfrm>
            <a:off x="5996628" y="3429000"/>
            <a:ext cx="61953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4EB340-5DCE-451D-A309-BB5672901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0" y="3505200"/>
            <a:ext cx="118872" cy="118872"/>
            <a:chOff x="1175347" y="3733800"/>
            <a:chExt cx="118872" cy="11887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B1A208A-0319-41ED-A59E-E0B9FC5A6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D59DA9-FECE-4280-B818-9E01BAF2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2" name="Bottom Right">
            <a:extLst>
              <a:ext uri="{FF2B5EF4-FFF2-40B4-BE49-F238E27FC236}">
                <a16:creationId xmlns:a16="http://schemas.microsoft.com/office/drawing/2014/main" id="{B80C250A-8A10-498A-8B30-95CC1C4D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3" name="Graphic 157">
              <a:extLst>
                <a:ext uri="{FF2B5EF4-FFF2-40B4-BE49-F238E27FC236}">
                  <a16:creationId xmlns:a16="http://schemas.microsoft.com/office/drawing/2014/main" id="{5167BAD0-E2F4-4DEC-96B7-D5BA7207B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BD2ABA6-992E-4EAD-B75B-D716D2F44F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A9AD3A3-7B88-432C-A9AB-B32A39E2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6363120-61CD-4003-BDE1-78212D87C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9F0BB8A-1FD3-494D-B37E-135DF81D5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566BEAD-125A-45B4-9A12-51FC224B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600EA94-89CB-45A1-AFC8-27C936FD4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C2EFF33-F25E-4A25-B6F2-7278C910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AE259A3-2954-4E1E-9646-E561C1EC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636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D84483-AFAC-CD44-A4C9-59B03E75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B6A8-2BB4-A14F-9D08-AFD72F5C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Entering a series of waypoints into a GPS to make a route.</a:t>
            </a:r>
          </a:p>
          <a:p>
            <a:r>
              <a:rPr lang="en-US" sz="1800"/>
              <a:t>Remember, always plot the waypoints on a chart and check the distances and bearings between them</a:t>
            </a:r>
          </a:p>
        </p:txBody>
      </p:sp>
      <p:pic>
        <p:nvPicPr>
          <p:cNvPr id="6145" name="Picture 1" descr="page13image7466992">
            <a:extLst>
              <a:ext uri="{FF2B5EF4-FFF2-40B4-BE49-F238E27FC236}">
                <a16:creationId xmlns:a16="http://schemas.microsoft.com/office/drawing/2014/main" id="{58458025-0461-C746-9291-BE228289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713" y="567942"/>
            <a:ext cx="496557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00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1" name="Rectangle 9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72" name="Rectangle 9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17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174" name="Freeform: Shape 9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175" name="Freeform: Shape 9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6" name="Freeform: Shape 9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7" name="Freeform: Shape 10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8" name="Freeform: Shape 10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9" name="Freeform: Shape 10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0" name="Freeform: Shape 10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1" name="Freeform: Shape 10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CF58A6-BB6A-BA4F-9590-D551955F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950D-2313-3147-8215-5A3944C4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Using a fixed charted object (buoy) as a waypoint may end in disaster as there is a potential to hit it!</a:t>
            </a:r>
          </a:p>
          <a:p>
            <a:r>
              <a:rPr lang="en-US" sz="1800"/>
              <a:t>Plot your waypoints adjacent to rather than directly on charted objects</a:t>
            </a:r>
          </a:p>
        </p:txBody>
      </p:sp>
      <p:pic>
        <p:nvPicPr>
          <p:cNvPr id="7169" name="Picture 1" descr="page14image8124640">
            <a:extLst>
              <a:ext uri="{FF2B5EF4-FFF2-40B4-BE49-F238E27FC236}">
                <a16:creationId xmlns:a16="http://schemas.microsoft.com/office/drawing/2014/main" id="{868EDEDC-0948-5F4C-8335-2C228A5D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783" y="567942"/>
            <a:ext cx="4789429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2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183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184" name="Freeform: Shape 109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5" name="Freeform: Shape 110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6" name="Freeform: Shape 111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7" name="Freeform: Shape 112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8" name="Freeform: Shape 113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9" name="Freeform: Shape 114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90" name="Freeform: Shape 108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39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8ECD43-CEB8-994B-9A07-2CE15252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2D9B-EB29-F449-A019-2EFDDD4F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In busy areas, bear in mind that many other boats could be using the same waypoint.</a:t>
            </a:r>
          </a:p>
          <a:p>
            <a:r>
              <a:rPr lang="en-US" sz="1800"/>
              <a:t>Be vigilant!</a:t>
            </a:r>
          </a:p>
        </p:txBody>
      </p:sp>
      <p:pic>
        <p:nvPicPr>
          <p:cNvPr id="8194" name="Picture 2" descr="page15image8354224">
            <a:extLst>
              <a:ext uri="{FF2B5EF4-FFF2-40B4-BE49-F238E27FC236}">
                <a16:creationId xmlns:a16="http://schemas.microsoft.com/office/drawing/2014/main" id="{F187D2F1-B4E2-CA42-AE06-0E1AB634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024" y="567942"/>
            <a:ext cx="4874948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19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BA6C2-5DBB-F74B-9FB3-81DBA080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FA45-74FD-7F40-8CB8-BAB05861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Note, GPSs doesn’t allow for tide</a:t>
            </a:r>
          </a:p>
          <a:p>
            <a:r>
              <a:rPr lang="en-US" sz="1800"/>
              <a:t>It may seem easy just to steer the bearing that the GPS gives you, but in cross tide you might be swept towards danger!</a:t>
            </a:r>
          </a:p>
        </p:txBody>
      </p:sp>
      <p:pic>
        <p:nvPicPr>
          <p:cNvPr id="9217" name="Picture 1" descr="page16image8091248">
            <a:extLst>
              <a:ext uri="{FF2B5EF4-FFF2-40B4-BE49-F238E27FC236}">
                <a16:creationId xmlns:a16="http://schemas.microsoft.com/office/drawing/2014/main" id="{0D546781-A1EE-B04E-A984-844171B6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3" y="1485514"/>
            <a:ext cx="6387190" cy="38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20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5" name="Rectangle 10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26" name="Rectangle 10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27" name="Top left">
            <a:extLst>
              <a:ext uri="{FF2B5EF4-FFF2-40B4-BE49-F238E27FC236}">
                <a16:creationId xmlns:a16="http://schemas.microsoft.com/office/drawing/2014/main" id="{E8ABCFC2-1187-4EFE-87CB-D1ABA0F5D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4CE539D-89D1-484C-B390-9D6005029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85D0A74-51B8-440F-8ADF-3F2ED1C8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5C9E45B-6B92-475E-8B2E-97729EE8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8" name="Freeform: Shape 111">
              <a:extLst>
                <a:ext uri="{FF2B5EF4-FFF2-40B4-BE49-F238E27FC236}">
                  <a16:creationId xmlns:a16="http://schemas.microsoft.com/office/drawing/2014/main" id="{E7E3A49B-F12C-4355-84DE-0EF54227A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9" name="Freeform: Shape 112">
              <a:extLst>
                <a:ext uri="{FF2B5EF4-FFF2-40B4-BE49-F238E27FC236}">
                  <a16:creationId xmlns:a16="http://schemas.microsoft.com/office/drawing/2014/main" id="{3DE6BF50-27B1-444D-9E81-752674A04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0" name="Freeform: Shape 113">
              <a:extLst>
                <a:ext uri="{FF2B5EF4-FFF2-40B4-BE49-F238E27FC236}">
                  <a16:creationId xmlns:a16="http://schemas.microsoft.com/office/drawing/2014/main" id="{C8B7A474-F527-47C3-94C4-A0F446276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1" name="Freeform: Shape 114">
              <a:extLst>
                <a:ext uri="{FF2B5EF4-FFF2-40B4-BE49-F238E27FC236}">
                  <a16:creationId xmlns:a16="http://schemas.microsoft.com/office/drawing/2014/main" id="{2D1AF5A9-1A6C-4F55-B975-879BF9EE3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2" name="Freeform: Shape 115">
              <a:extLst>
                <a:ext uri="{FF2B5EF4-FFF2-40B4-BE49-F238E27FC236}">
                  <a16:creationId xmlns:a16="http://schemas.microsoft.com/office/drawing/2014/main" id="{1039866D-1864-499B-9BD7-C8178A07F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CCA6FA-42FA-3B4C-9D17-4FD58F58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091782"/>
          </a:xfrm>
        </p:spPr>
        <p:txBody>
          <a:bodyPr anchor="ctr">
            <a:normAutofit/>
          </a:bodyPr>
          <a:lstStyle/>
          <a:p>
            <a:r>
              <a:rPr lang="en-US" sz="4100"/>
              <a:t>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2BC0-EBA3-AF47-BFCF-B602CAAF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0911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The Cross-Track Error (XTE) function shows your lateral distance from the rhumb line between two waypoints</a:t>
            </a:r>
          </a:p>
        </p:txBody>
      </p:sp>
      <p:pic>
        <p:nvPicPr>
          <p:cNvPr id="10242" name="Picture 2" descr="page17image8016352">
            <a:extLst>
              <a:ext uri="{FF2B5EF4-FFF2-40B4-BE49-F238E27FC236}">
                <a16:creationId xmlns:a16="http://schemas.microsoft.com/office/drawing/2014/main" id="{3430E709-7434-7D43-8B2D-904573C5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83" y="2396732"/>
            <a:ext cx="3902579" cy="39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page17image8018432">
            <a:extLst>
              <a:ext uri="{FF2B5EF4-FFF2-40B4-BE49-F238E27FC236}">
                <a16:creationId xmlns:a16="http://schemas.microsoft.com/office/drawing/2014/main" id="{60BCC4B1-EBF0-3D44-890E-28E0F040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537" y="2396732"/>
            <a:ext cx="3902579" cy="39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3" name="Bottom Right">
            <a:extLst>
              <a:ext uri="{FF2B5EF4-FFF2-40B4-BE49-F238E27FC236}">
                <a16:creationId xmlns:a16="http://schemas.microsoft.com/office/drawing/2014/main" id="{CE5E50B5-764C-4CF0-BE62-6330BDB19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334" name="Graphic 157">
              <a:extLst>
                <a:ext uri="{FF2B5EF4-FFF2-40B4-BE49-F238E27FC236}">
                  <a16:creationId xmlns:a16="http://schemas.microsoft.com/office/drawing/2014/main" id="{9C1BDBFA-B254-41ED-90D6-17F930A0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E84A133-F5D3-4950-9DC9-A3DEEEBC9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5" name="Freeform: Shape 121">
                <a:extLst>
                  <a:ext uri="{FF2B5EF4-FFF2-40B4-BE49-F238E27FC236}">
                    <a16:creationId xmlns:a16="http://schemas.microsoft.com/office/drawing/2014/main" id="{682FFBFE-D99F-4065-9AEC-88E664DB84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6" name="Freeform: Shape 122">
                <a:extLst>
                  <a:ext uri="{FF2B5EF4-FFF2-40B4-BE49-F238E27FC236}">
                    <a16:creationId xmlns:a16="http://schemas.microsoft.com/office/drawing/2014/main" id="{421980AE-6D2C-4DAE-A7A8-52045837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3B2229E-2951-41E8-AD53-08D800523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7" name="Freeform: Shape 124">
                <a:extLst>
                  <a:ext uri="{FF2B5EF4-FFF2-40B4-BE49-F238E27FC236}">
                    <a16:creationId xmlns:a16="http://schemas.microsoft.com/office/drawing/2014/main" id="{82D20C4F-2AC9-44DD-9092-45ACB8A175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8" name="Freeform: Shape 125">
                <a:extLst>
                  <a:ext uri="{FF2B5EF4-FFF2-40B4-BE49-F238E27FC236}">
                    <a16:creationId xmlns:a16="http://schemas.microsoft.com/office/drawing/2014/main" id="{08C98BF0-6D5F-4454-8756-16602535A0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9" name="Freeform: Shape 126">
                <a:extLst>
                  <a:ext uri="{FF2B5EF4-FFF2-40B4-BE49-F238E27FC236}">
                    <a16:creationId xmlns:a16="http://schemas.microsoft.com/office/drawing/2014/main" id="{B6F1B3E8-AAFA-43AA-9872-DF033CCBF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340" name="Freeform: Shape 119">
              <a:extLst>
                <a:ext uri="{FF2B5EF4-FFF2-40B4-BE49-F238E27FC236}">
                  <a16:creationId xmlns:a16="http://schemas.microsoft.com/office/drawing/2014/main" id="{ECAE8F4B-267D-4381-A9FD-CEF14AE69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0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855F6B65-2EE2-7144-AAD9-E484DAC07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8200C-B318-184E-A5AC-812F1A49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Familiarisation</a:t>
            </a:r>
            <a:r>
              <a:rPr lang="en-US" sz="54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, information available on GPS</a:t>
            </a: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4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8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FD6B-162D-E240-B833-6048A431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4DF-272C-9A4E-9928-06312F0A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This presentation introduces you to the use of GPS and Chart-plotters for use as navigation aids to a Powerboating level 2 standard. (Further courses are available which build on this knowledge, RYA Essential Navigation &amp; Seamanship)</a:t>
            </a:r>
          </a:p>
          <a:p>
            <a:r>
              <a:rPr lang="en-US"/>
              <a:t>One thing to take away is that they are </a:t>
            </a:r>
            <a:r>
              <a:rPr lang="en-US" b="1"/>
              <a:t>aids</a:t>
            </a:r>
            <a:r>
              <a:rPr lang="en-US"/>
              <a:t> to enhance traditional navigation methods and should not be solely relied on. </a:t>
            </a:r>
          </a:p>
          <a:p>
            <a:r>
              <a:rPr lang="en-US"/>
              <a:t>Its good practice to carry paper charts and record passages in log books.</a:t>
            </a:r>
          </a:p>
        </p:txBody>
      </p:sp>
    </p:spTree>
    <p:extLst>
      <p:ext uri="{BB962C8B-B14F-4D97-AF65-F5344CB8AC3E}">
        <p14:creationId xmlns:p14="http://schemas.microsoft.com/office/powerpoint/2010/main" val="84925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6B72B514-4AB8-43DF-84D4-951DBF368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id="{C18CBCFF-BD6B-4455-9B70-EFE805CA2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1" name="Freeform: Shape 19">
              <a:extLst>
                <a:ext uri="{FF2B5EF4-FFF2-40B4-BE49-F238E27FC236}">
                  <a16:creationId xmlns:a16="http://schemas.microsoft.com/office/drawing/2014/main" id="{8C930A72-C529-4D5D-B460-A5A5375F9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0">
              <a:extLst>
                <a:ext uri="{FF2B5EF4-FFF2-40B4-BE49-F238E27FC236}">
                  <a16:creationId xmlns:a16="http://schemas.microsoft.com/office/drawing/2014/main" id="{792FE3B2-9E8F-4022-93E8-BAAD0D50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1">
              <a:extLst>
                <a:ext uri="{FF2B5EF4-FFF2-40B4-BE49-F238E27FC236}">
                  <a16:creationId xmlns:a16="http://schemas.microsoft.com/office/drawing/2014/main" id="{5F85196A-D084-4219-B329-E5A7032C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">
              <a:extLst>
                <a:ext uri="{FF2B5EF4-FFF2-40B4-BE49-F238E27FC236}">
                  <a16:creationId xmlns:a16="http://schemas.microsoft.com/office/drawing/2014/main" id="{B8174307-CBF0-4926-99C3-3072804B3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3">
              <a:extLst>
                <a:ext uri="{FF2B5EF4-FFF2-40B4-BE49-F238E27FC236}">
                  <a16:creationId xmlns:a16="http://schemas.microsoft.com/office/drawing/2014/main" id="{63DDE618-1CD3-4BE5-8742-5D51BBF30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4">
              <a:extLst>
                <a:ext uri="{FF2B5EF4-FFF2-40B4-BE49-F238E27FC236}">
                  <a16:creationId xmlns:a16="http://schemas.microsoft.com/office/drawing/2014/main" id="{8D73DBA2-8AAA-4F85-81B5-99B96A471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5">
              <a:extLst>
                <a:ext uri="{FF2B5EF4-FFF2-40B4-BE49-F238E27FC236}">
                  <a16:creationId xmlns:a16="http://schemas.microsoft.com/office/drawing/2014/main" id="{BA346AE2-9E14-4CFB-8DD3-0B1633621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A37248-4995-4A47-B86B-BD5CBE91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GB" sz="4100"/>
              <a:t>Information available on a GPS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3CDB0-002F-AA41-ABBD-975AC2FB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>
            <a:normAutofit fontScale="85000" lnSpcReduction="20000"/>
          </a:bodyPr>
          <a:lstStyle/>
          <a:p>
            <a:endParaRPr lang="en-GB" sz="1800" b="1"/>
          </a:p>
          <a:p>
            <a:r>
              <a:rPr lang="en-GB" sz="1800" b="1"/>
              <a:t>Heading</a:t>
            </a:r>
          </a:p>
          <a:p>
            <a:r>
              <a:rPr lang="en-GB" sz="1800" b="1"/>
              <a:t>Speed Over the Ground (SOG)</a:t>
            </a:r>
            <a:r>
              <a:rPr lang="en-GB" sz="1800"/>
              <a:t>, after tidal influence</a:t>
            </a:r>
          </a:p>
          <a:p>
            <a:r>
              <a:rPr lang="en-GB" sz="1800" b="1"/>
              <a:t>Course Over the Ground (COG)</a:t>
            </a:r>
            <a:r>
              <a:rPr lang="en-GB" sz="1800"/>
              <a:t>, after tide and leeway</a:t>
            </a:r>
          </a:p>
          <a:p>
            <a:r>
              <a:rPr lang="en-GB" sz="1800" b="1"/>
              <a:t>Bearing To Waypoint (BTW)</a:t>
            </a:r>
            <a:r>
              <a:rPr lang="en-GB" sz="1800"/>
              <a:t>, the bearing from one waypoint to another</a:t>
            </a:r>
          </a:p>
          <a:p>
            <a:r>
              <a:rPr lang="en-GB" sz="1800" b="1"/>
              <a:t>Distance To Waypoint (DTW)</a:t>
            </a:r>
            <a:r>
              <a:rPr lang="en-GB" sz="1800"/>
              <a:t>, the distance of one waypoint from another</a:t>
            </a:r>
          </a:p>
          <a:p>
            <a:r>
              <a:rPr lang="en-GB" sz="1800" b="1"/>
              <a:t>Cross-Track Error (XTE)</a:t>
            </a:r>
            <a:r>
              <a:rPr lang="en-GB" sz="1800"/>
              <a:t> – how much you have deviated from the direct route when travelling between two waypoints </a:t>
            </a:r>
          </a:p>
          <a:p>
            <a:r>
              <a:rPr lang="en-GB" sz="1800" b="1"/>
              <a:t>Time To Waypoint (TTW)</a:t>
            </a:r>
          </a:p>
          <a:p>
            <a:r>
              <a:rPr lang="en-GB" sz="1800" b="1"/>
              <a:t>Time To Destination (TTD)</a:t>
            </a:r>
          </a:p>
        </p:txBody>
      </p:sp>
      <p:pic>
        <p:nvPicPr>
          <p:cNvPr id="9" name="Picture 8" descr="A picture containing text, monitor, black, control panel&#10;&#10;Description automatically generated">
            <a:extLst>
              <a:ext uri="{FF2B5EF4-FFF2-40B4-BE49-F238E27FC236}">
                <a16:creationId xmlns:a16="http://schemas.microsoft.com/office/drawing/2014/main" id="{C896F568-5E02-E34D-BA0E-C20EC688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27" y="1017640"/>
            <a:ext cx="4817466" cy="4817466"/>
          </a:xfrm>
          <a:prstGeom prst="rect">
            <a:avLst/>
          </a:prstGeom>
        </p:spPr>
      </p:pic>
      <p:grpSp>
        <p:nvGrpSpPr>
          <p:cNvPr id="78" name="Bottom Right">
            <a:extLst>
              <a:ext uri="{FF2B5EF4-FFF2-40B4-BE49-F238E27FC236}">
                <a16:creationId xmlns:a16="http://schemas.microsoft.com/office/drawing/2014/main" id="{DD2E06CA-048F-403F-AD47-B098C0A25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9" name="Freeform: Shape 28">
              <a:extLst>
                <a:ext uri="{FF2B5EF4-FFF2-40B4-BE49-F238E27FC236}">
                  <a16:creationId xmlns:a16="http://schemas.microsoft.com/office/drawing/2014/main" id="{324E2410-B321-4174-8C27-7749F2A57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EE03354E-6E8A-4926-8545-B6B873F1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0" name="Freeform: Shape 31">
                <a:extLst>
                  <a:ext uri="{FF2B5EF4-FFF2-40B4-BE49-F238E27FC236}">
                    <a16:creationId xmlns:a16="http://schemas.microsoft.com/office/drawing/2014/main" id="{5BBCAC88-02AA-4773-A48A-D144EA52E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2">
                <a:extLst>
                  <a:ext uri="{FF2B5EF4-FFF2-40B4-BE49-F238E27FC236}">
                    <a16:creationId xmlns:a16="http://schemas.microsoft.com/office/drawing/2014/main" id="{6C51D753-137C-455D-97D4-ACCB464D93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3">
                <a:extLst>
                  <a:ext uri="{FF2B5EF4-FFF2-40B4-BE49-F238E27FC236}">
                    <a16:creationId xmlns:a16="http://schemas.microsoft.com/office/drawing/2014/main" id="{02ABCEE4-D638-4555-AC4A-7E190462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4">
                <a:extLst>
                  <a:ext uri="{FF2B5EF4-FFF2-40B4-BE49-F238E27FC236}">
                    <a16:creationId xmlns:a16="http://schemas.microsoft.com/office/drawing/2014/main" id="{2F383AB0-7670-4584-8F01-4324D54BB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5">
                <a:extLst>
                  <a:ext uri="{FF2B5EF4-FFF2-40B4-BE49-F238E27FC236}">
                    <a16:creationId xmlns:a16="http://schemas.microsoft.com/office/drawing/2014/main" id="{4CD1567B-7D6D-497B-8CA8-14D96E010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6">
                <a:extLst>
                  <a:ext uri="{FF2B5EF4-FFF2-40B4-BE49-F238E27FC236}">
                    <a16:creationId xmlns:a16="http://schemas.microsoft.com/office/drawing/2014/main" id="{CF3C4A9D-7E63-4D24-B697-23D58B316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7">
                <a:extLst>
                  <a:ext uri="{FF2B5EF4-FFF2-40B4-BE49-F238E27FC236}">
                    <a16:creationId xmlns:a16="http://schemas.microsoft.com/office/drawing/2014/main" id="{315D2559-8BE6-439C-83F0-CE5BF53C9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id="{0A374A4F-696B-4911-BE1B-B180D09A1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64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icture containing sky, outdoor, water, boat&#10;&#10;Description automatically generated">
            <a:extLst>
              <a:ext uri="{FF2B5EF4-FFF2-40B4-BE49-F238E27FC236}">
                <a16:creationId xmlns:a16="http://schemas.microsoft.com/office/drawing/2014/main" id="{558D96EA-2FAB-3442-849B-C262D0DEE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B4A0C-3AC8-4944-A142-673F314A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5531070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GPS Limitations</a:t>
            </a: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F877A9-5AA1-DF45-A832-AAF2CBB45040}"/>
              </a:ext>
            </a:extLst>
          </p:cNvPr>
          <p:cNvSpPr txBox="1"/>
          <p:nvPr/>
        </p:nvSpPr>
        <p:spPr>
          <a:xfrm>
            <a:off x="1235676" y="4559643"/>
            <a:ext cx="5622324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GPS is generally reliable and accurate but as with all electronics it can go wrong </a:t>
            </a:r>
            <a:endParaRPr lang="en-GB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561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8C4E-ABEF-974A-9F1D-EFC9EDF9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6427-8554-6449-872A-1DDBBD63D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Device failure (battery or power failure)</a:t>
            </a:r>
          </a:p>
          <a:p>
            <a:r>
              <a:rPr lang="en-GB"/>
              <a:t>Poorly sited, shielded or damaged aerial</a:t>
            </a:r>
          </a:p>
          <a:p>
            <a:r>
              <a:rPr lang="en-GB"/>
              <a:t>Interruption or changes to the network of satellites</a:t>
            </a:r>
          </a:p>
          <a:p>
            <a:r>
              <a:rPr lang="en-GB"/>
              <a:t>Operator error, typo when entering waypoints</a:t>
            </a:r>
          </a:p>
          <a:p>
            <a:r>
              <a:rPr lang="en-GB"/>
              <a:t>Using a fix object (buoy) as a waypoint – you may hit it!</a:t>
            </a:r>
          </a:p>
          <a:p>
            <a:r>
              <a:rPr lang="en-GB"/>
              <a:t>No accounting for hazards, unlike satnav,  a GPS/</a:t>
            </a:r>
            <a:r>
              <a:rPr lang="en-GB" err="1"/>
              <a:t>chartplotter</a:t>
            </a:r>
            <a:r>
              <a:rPr lang="en-GB"/>
              <a:t> does not know where hazards are located.</a:t>
            </a:r>
          </a:p>
          <a:p>
            <a:r>
              <a:rPr lang="en-GB"/>
              <a:t>No accounting for tide, may get pushed onto a hazard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0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5AEE25-AD8B-7A42-8F3E-FF1A4FDD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GB"/>
              <a:t>How do we mitigate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2715-FFD2-F843-B459-7CB3BAD5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 fontScale="92500" lnSpcReduction="10000"/>
          </a:bodyPr>
          <a:lstStyle/>
          <a:p>
            <a:r>
              <a:rPr lang="en-GB" sz="1900"/>
              <a:t>Always backup your GPS position with information from another source</a:t>
            </a:r>
          </a:p>
          <a:p>
            <a:pPr lvl="1"/>
            <a:r>
              <a:rPr lang="en-GB" sz="1900"/>
              <a:t>Handheld compass bearings</a:t>
            </a:r>
          </a:p>
          <a:p>
            <a:pPr lvl="1"/>
            <a:r>
              <a:rPr lang="en-GB" sz="1900"/>
              <a:t>Passing charted objects</a:t>
            </a:r>
          </a:p>
          <a:p>
            <a:pPr lvl="1"/>
            <a:r>
              <a:rPr lang="en-GB" sz="1900"/>
              <a:t>Keep a record of your position at regular intervals on the chart and in the ships log</a:t>
            </a:r>
          </a:p>
          <a:p>
            <a:r>
              <a:rPr lang="en-GB" sz="1900"/>
              <a:t>Be vigilant, GPS is unaware of hazards around you</a:t>
            </a:r>
          </a:p>
        </p:txBody>
      </p:sp>
      <p:pic>
        <p:nvPicPr>
          <p:cNvPr id="12289" name="Picture 1" descr="page27image7997472">
            <a:extLst>
              <a:ext uri="{FF2B5EF4-FFF2-40B4-BE49-F238E27FC236}">
                <a16:creationId xmlns:a16="http://schemas.microsoft.com/office/drawing/2014/main" id="{6553166A-114B-6F4A-8286-DAC532CA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325" y="567942"/>
            <a:ext cx="6204346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69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5BAC-03F3-2146-85D7-2516882F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20D8-70C1-5945-BB2B-E755014D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 have covered the use of GPS and Chart-plotters for use as navigation aids to a Powerboating level 2 standard. </a:t>
            </a:r>
          </a:p>
          <a:p>
            <a:pPr lvl="1"/>
            <a:r>
              <a:rPr lang="en-US"/>
              <a:t>RYA Essential Navigation &amp; Seamanship</a:t>
            </a:r>
          </a:p>
          <a:p>
            <a:r>
              <a:rPr lang="en-US"/>
              <a:t>Remember GPSs are </a:t>
            </a:r>
            <a:r>
              <a:rPr lang="en-US" b="1"/>
              <a:t>aids</a:t>
            </a:r>
            <a:r>
              <a:rPr lang="en-US"/>
              <a:t> to enhance traditional navigation methods and should not be solely relied on. </a:t>
            </a:r>
          </a:p>
          <a:p>
            <a:r>
              <a:rPr lang="en-US"/>
              <a:t>Its good practice to carry paper charts and record passages in log books.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32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8" name="Rectangle 3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Content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A1FC6658-F181-EA40-A6A9-BD4E00C88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-1" b="1604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41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2A1D8-159A-164D-8056-014B37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?</a:t>
            </a:r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5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09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picture containing dark, spider, outdoor object, web&#10;&#10;Description automatically generated">
            <a:extLst>
              <a:ext uri="{FF2B5EF4-FFF2-40B4-BE49-F238E27FC236}">
                <a16:creationId xmlns:a16="http://schemas.microsoft.com/office/drawing/2014/main" id="{29ADCA27-FBB6-8643-AA45-41538C09F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939" r="-1" b="101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ACD91-259A-F34C-B70C-B91ECF52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How GPS works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8A6528-98B3-4944-AD3E-9F0E7D9A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GPS receiver obtains a fix from signals transmitted by orbiting satellites</a:t>
            </a:r>
          </a:p>
        </p:txBody>
      </p:sp>
      <p:grpSp>
        <p:nvGrpSpPr>
          <p:cNvPr id="16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7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2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DB9BA2-77D5-BB4A-9A38-6A3FA575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How GPS works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BD0AF2-FA08-446A-B8A0-360F73A9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/>
              <a:t>Triangulation</a:t>
            </a:r>
          </a:p>
          <a:p>
            <a:pPr marL="0" indent="0">
              <a:buNone/>
            </a:pPr>
            <a:r>
              <a:rPr lang="en-GB"/>
              <a:t>A global positioning system (GPS) device uses data from satellites to locate a specific point on the Earth in a process called trilateration. To </a:t>
            </a:r>
            <a:r>
              <a:rPr lang="en-GB" err="1"/>
              <a:t>trilaterate</a:t>
            </a:r>
            <a:r>
              <a:rPr lang="en-GB"/>
              <a:t>, a GPS receiver measures the distances to satellites using radio signals. Trilateration is similar to triangulation, which measures angles, depicted in this illustration.</a:t>
            </a:r>
          </a:p>
          <a:p>
            <a:endParaRPr lang="en-US" sz="1800"/>
          </a:p>
        </p:txBody>
      </p:sp>
      <p:pic>
        <p:nvPicPr>
          <p:cNvPr id="5" name="Content Placeholder 4" descr="Chart, diagram, radar chart&#10;&#10;Description automatically generated">
            <a:extLst>
              <a:ext uri="{FF2B5EF4-FFF2-40B4-BE49-F238E27FC236}">
                <a16:creationId xmlns:a16="http://schemas.microsoft.com/office/drawing/2014/main" id="{838E82FA-9B96-034A-9148-279D22E3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03" y="1031177"/>
            <a:ext cx="6387190" cy="4790392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6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8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D2EF41-EE5D-E047-92EC-60751514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GPS aerials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BEA1-30BF-2F4B-ADBD-A336DD0B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/>
              <a:t>The position of the GPS aerial is important.</a:t>
            </a:r>
          </a:p>
          <a:p>
            <a:r>
              <a:rPr lang="en-US" sz="1800"/>
              <a:t>Position low to avoid signal bounce </a:t>
            </a:r>
          </a:p>
          <a:p>
            <a:r>
              <a:rPr lang="en-US" sz="1800"/>
              <a:t>Ensure the aerial is not shielded in any way and has a clear view of the sky.</a:t>
            </a:r>
          </a:p>
        </p:txBody>
      </p:sp>
      <p:pic>
        <p:nvPicPr>
          <p:cNvPr id="1025" name="Picture 1" descr="page4image7554688">
            <a:extLst>
              <a:ext uri="{FF2B5EF4-FFF2-40B4-BE49-F238E27FC236}">
                <a16:creationId xmlns:a16="http://schemas.microsoft.com/office/drawing/2014/main" id="{D2C961FD-6137-0545-BC4F-AB6F32A1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r="1" b="1"/>
          <a:stretch/>
        </p:blipFill>
        <p:spPr bwMode="auto">
          <a:xfrm>
            <a:off x="5602903" y="1629886"/>
            <a:ext cx="6387190" cy="35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0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271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5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D2EF41-EE5D-E047-92EC-60751514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Horizontal Dilution of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BEA1-30BF-2F4B-ADBD-A336DD0B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If you need to check GPS accuracy, for example if you are using the unit in pilotage situations, look at the value of Horizontal Dilution of Precision (</a:t>
            </a:r>
            <a:r>
              <a:rPr lang="en-GB" sz="1800" err="1"/>
              <a:t>HDoP</a:t>
            </a:r>
            <a:r>
              <a:rPr lang="en-GB" sz="1800"/>
              <a:t>) on your GPS/chart plotter. Low values indicate a more accurate fix than high ones. Check your manual as some systems portray signal information differently.</a:t>
            </a:r>
            <a:endParaRPr lang="en-US" sz="180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82D4553-9A7A-894E-AA3D-F1A0E835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03" y="1720206"/>
            <a:ext cx="6387190" cy="3412334"/>
          </a:xfrm>
          <a:prstGeom prst="rect">
            <a:avLst/>
          </a:prstGeom>
        </p:spPr>
      </p:pic>
      <p:grpSp>
        <p:nvGrpSpPr>
          <p:cNvPr id="13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8" name="Freeform: Shape 13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3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Freeform: Shape 13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907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electronics, display&#10;&#10;Description automatically generated">
            <a:extLst>
              <a:ext uri="{FF2B5EF4-FFF2-40B4-BE49-F238E27FC236}">
                <a16:creationId xmlns:a16="http://schemas.microsoft.com/office/drawing/2014/main" id="{052A99B1-C9F6-D144-AF58-B6A11185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69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9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0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1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3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4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2A3BB2-EE95-2342-8E49-5803AFD3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does GPS do</a:t>
            </a:r>
          </a:p>
        </p:txBody>
      </p:sp>
      <p:grpSp>
        <p:nvGrpSpPr>
          <p:cNvPr id="77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8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9" name="Freeform: Shape 29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0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1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3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5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08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C5A9-5C7B-6E4B-9AB6-575EDC52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GPS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A80F-5409-6142-9F8D-670FB185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 GPS device allows us to pinpoint our current position as Latitude and Longitude.</a:t>
            </a:r>
          </a:p>
          <a:p>
            <a:r>
              <a:rPr lang="en-US"/>
              <a:t>The position shown on the GPS device can be accurate to about 3 meters depending on the type of receiver, number of satellites, physical obstructions and environmental conditions.</a:t>
            </a:r>
          </a:p>
          <a:p>
            <a:r>
              <a:rPr lang="en-US"/>
              <a:t>The software built into a GPS device allows us to:</a:t>
            </a:r>
          </a:p>
          <a:p>
            <a:pPr lvl="1"/>
            <a:r>
              <a:rPr lang="en-US"/>
              <a:t>View our position on a chart</a:t>
            </a:r>
          </a:p>
          <a:p>
            <a:pPr lvl="1"/>
            <a:r>
              <a:rPr lang="en-US"/>
              <a:t>Enter Waypoints and Routes</a:t>
            </a:r>
          </a:p>
          <a:p>
            <a:pPr lvl="1"/>
            <a:r>
              <a:rPr lang="en-US"/>
              <a:t>Look at our track</a:t>
            </a:r>
          </a:p>
          <a:p>
            <a:pPr lvl="1"/>
            <a:r>
              <a:rPr lang="en-US"/>
              <a:t>Look at tidal offsets and best course</a:t>
            </a:r>
          </a:p>
        </p:txBody>
      </p:sp>
    </p:spTree>
    <p:extLst>
      <p:ext uri="{BB962C8B-B14F-4D97-AF65-F5344CB8AC3E}">
        <p14:creationId xmlns:p14="http://schemas.microsoft.com/office/powerpoint/2010/main" val="145531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F98FB8F4-6716-A84F-A6FD-85D88968E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5626" r="3371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8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CCFD09-73C3-C94C-B87F-83FD523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363586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can GPS be used for navigation</a:t>
            </a:r>
          </a:p>
        </p:txBody>
      </p: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56BBC1-7C60-46A4-BC37-A1CC5A6E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62" y="3588396"/>
            <a:ext cx="4977905" cy="22095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Through waypoint and routes, we can use GPS as an aid for navigation.</a:t>
            </a:r>
          </a:p>
        </p:txBody>
      </p:sp>
    </p:spTree>
    <p:extLst>
      <p:ext uri="{BB962C8B-B14F-4D97-AF65-F5344CB8AC3E}">
        <p14:creationId xmlns:p14="http://schemas.microsoft.com/office/powerpoint/2010/main" val="236287617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ExploreVTI</vt:lpstr>
      <vt:lpstr>PowerPoint Presentation</vt:lpstr>
      <vt:lpstr>Introduction</vt:lpstr>
      <vt:lpstr>How GPS works</vt:lpstr>
      <vt:lpstr>How GPS works</vt:lpstr>
      <vt:lpstr>GPS aerials  </vt:lpstr>
      <vt:lpstr>Horizontal Dilution of Position</vt:lpstr>
      <vt:lpstr>What does GPS do</vt:lpstr>
      <vt:lpstr>What does GPS do</vt:lpstr>
      <vt:lpstr>How can GPS be used for navigation</vt:lpstr>
      <vt:lpstr>Waypoints</vt:lpstr>
      <vt:lpstr>Waypoints</vt:lpstr>
      <vt:lpstr>Waypoints</vt:lpstr>
      <vt:lpstr>Waypoints</vt:lpstr>
      <vt:lpstr>Routes</vt:lpstr>
      <vt:lpstr>Routes</vt:lpstr>
      <vt:lpstr>Routes</vt:lpstr>
      <vt:lpstr>Routes</vt:lpstr>
      <vt:lpstr>Routes</vt:lpstr>
      <vt:lpstr>Familiarisation, information available on GPS</vt:lpstr>
      <vt:lpstr>Information available on a GPS device</vt:lpstr>
      <vt:lpstr>GPS Limitations</vt:lpstr>
      <vt:lpstr>Types of limitations</vt:lpstr>
      <vt:lpstr>How do we mitigate</vt:lpstr>
      <vt:lpstr>Summary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Powerbost level 2 - GPS</dc:title>
  <dc:creator>chris Haskins</dc:creator>
  <cp:revision>1</cp:revision>
  <dcterms:created xsi:type="dcterms:W3CDTF">2021-03-22T09:46:14Z</dcterms:created>
  <dcterms:modified xsi:type="dcterms:W3CDTF">2021-04-17T11:38:22Z</dcterms:modified>
</cp:coreProperties>
</file>