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54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536773"/>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536773"/>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254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25400" cap="flat">
              <a:solidFill>
                <a:srgbClr val="CB297B"/>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83"/>
    <p:restoredTop sz="94694"/>
  </p:normalViewPr>
  <p:slideViewPr>
    <p:cSldViewPr snapToGrid="0" snapToObjects="1">
      <p:cViewPr varScale="1">
        <p:scale>
          <a:sx n="85" d="100"/>
          <a:sy n="85" d="100"/>
        </p:scale>
        <p:origin x="6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3" name="Shape 153"/>
          <p:cNvSpPr>
            <a:spLocks noGrp="1" noRot="1" noChangeAspect="1"/>
          </p:cNvSpPr>
          <p:nvPr>
            <p:ph type="sldImg"/>
          </p:nvPr>
        </p:nvSpPr>
        <p:spPr>
          <a:xfrm>
            <a:off x="1143000" y="685800"/>
            <a:ext cx="4572000" cy="3429000"/>
          </a:xfrm>
          <a:prstGeom prst="rect">
            <a:avLst/>
          </a:prstGeom>
        </p:spPr>
        <p:txBody>
          <a:bodyPr/>
          <a:lstStyle/>
          <a:p>
            <a:endParaRPr/>
          </a:p>
        </p:txBody>
      </p:sp>
      <p:sp>
        <p:nvSpPr>
          <p:cNvPr id="154" name="Shape 15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698500" y="8657488"/>
            <a:ext cx="11607801" cy="461060"/>
          </a:xfrm>
          <a:prstGeom prst="rect">
            <a:avLst/>
          </a:prstGeom>
        </p:spPr>
        <p:txBody>
          <a:bodyPr anchor="b"/>
          <a:lstStyle>
            <a:lvl1pPr marL="0" indent="0" defTabSz="563541">
              <a:lnSpc>
                <a:spcPct val="100000"/>
              </a:lnSpc>
              <a:spcBef>
                <a:spcPts val="0"/>
              </a:spcBef>
              <a:buSzTx/>
              <a:buNone/>
              <a:defRPr sz="2304" b="1"/>
            </a:lvl1pPr>
          </a:lstStyle>
          <a:p>
            <a:r>
              <a:t>Author and Date</a:t>
            </a:r>
          </a:p>
        </p:txBody>
      </p:sp>
      <p:sp>
        <p:nvSpPr>
          <p:cNvPr id="12" name="Presentation Title"/>
          <p:cNvSpPr txBox="1">
            <a:spLocks noGrp="1"/>
          </p:cNvSpPr>
          <p:nvPr>
            <p:ph type="title" hasCustomPrompt="1"/>
          </p:nvPr>
        </p:nvSpPr>
        <p:spPr>
          <a:xfrm>
            <a:off x="698500" y="1854200"/>
            <a:ext cx="11609057" cy="3302000"/>
          </a:xfrm>
          <a:prstGeom prst="rect">
            <a:avLst/>
          </a:prstGeom>
        </p:spPr>
        <p:txBody>
          <a:bodyPr anchor="b"/>
          <a:lstStyle>
            <a:lvl1pPr>
              <a:defRPr sz="8200" spc="-164"/>
            </a:lvl1pPr>
          </a:lstStyle>
          <a:p>
            <a:r>
              <a:t>Presentation Title</a:t>
            </a:r>
          </a:p>
        </p:txBody>
      </p:sp>
      <p:sp>
        <p:nvSpPr>
          <p:cNvPr id="13" name="Body Level One…"/>
          <p:cNvSpPr txBox="1">
            <a:spLocks noGrp="1"/>
          </p:cNvSpPr>
          <p:nvPr>
            <p:ph type="body" sz="quarter" idx="1" hasCustomPrompt="1"/>
          </p:nvPr>
        </p:nvSpPr>
        <p:spPr>
          <a:xfrm>
            <a:off x="698500" y="5105400"/>
            <a:ext cx="11607800" cy="1456399"/>
          </a:xfrm>
          <a:prstGeom prst="rect">
            <a:avLst/>
          </a:prstGeom>
        </p:spPr>
        <p:txBody>
          <a:bodyPr/>
          <a:lstStyle>
            <a:lvl1pPr marL="0" indent="0" defTabSz="587022">
              <a:lnSpc>
                <a:spcPct val="100000"/>
              </a:lnSpc>
              <a:spcBef>
                <a:spcPts val="0"/>
              </a:spcBef>
              <a:buSzTx/>
              <a:buNone/>
              <a:defRPr sz="3800" b="1"/>
            </a:lvl1pPr>
            <a:lvl2pPr marL="0" indent="457200" defTabSz="587022">
              <a:lnSpc>
                <a:spcPct val="100000"/>
              </a:lnSpc>
              <a:spcBef>
                <a:spcPts val="0"/>
              </a:spcBef>
              <a:buSzTx/>
              <a:buNone/>
              <a:defRPr sz="3800" b="1"/>
            </a:lvl2pPr>
            <a:lvl3pPr marL="0" indent="914400" defTabSz="587022">
              <a:lnSpc>
                <a:spcPct val="100000"/>
              </a:lnSpc>
              <a:spcBef>
                <a:spcPts val="0"/>
              </a:spcBef>
              <a:buSzTx/>
              <a:buNone/>
              <a:defRPr sz="3800" b="1"/>
            </a:lvl3pPr>
            <a:lvl4pPr marL="0" indent="1371600" defTabSz="587022">
              <a:lnSpc>
                <a:spcPct val="100000"/>
              </a:lnSpc>
              <a:spcBef>
                <a:spcPts val="0"/>
              </a:spcBef>
              <a:buSzTx/>
              <a:buNone/>
              <a:defRPr sz="3800" b="1"/>
            </a:lvl4pPr>
            <a:lvl5pPr marL="0" indent="1828800" defTabSz="587022">
              <a:lnSpc>
                <a:spcPct val="100000"/>
              </a:lnSpc>
              <a:spcBef>
                <a:spcPts val="0"/>
              </a:spcBef>
              <a:buSzTx/>
              <a:buNone/>
              <a:defRPr sz="38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xfrm>
            <a:off x="6353454" y="9220199"/>
            <a:ext cx="297892" cy="287479"/>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698500" y="3568700"/>
            <a:ext cx="11607800" cy="2617788"/>
          </a:xfrm>
          <a:prstGeom prst="rect">
            <a:avLst/>
          </a:prstGeom>
        </p:spPr>
        <p:txBody>
          <a:bodyPr anchor="ctr"/>
          <a:lstStyle>
            <a:lvl1pPr marL="0" indent="0" algn="ctr">
              <a:lnSpc>
                <a:spcPct val="80000"/>
              </a:lnSpc>
              <a:spcBef>
                <a:spcPts val="0"/>
              </a:spcBef>
              <a:buSzTx/>
              <a:buNone/>
              <a:defRPr sz="8200" spc="-164">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8200" spc="-164">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8200" spc="-164">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8200" spc="-164">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8200" spc="-164">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Fact information"/>
          <p:cNvSpPr txBox="1">
            <a:spLocks noGrp="1"/>
          </p:cNvSpPr>
          <p:nvPr>
            <p:ph type="body" sz="quarter" idx="21" hasCustomPrompt="1"/>
          </p:nvPr>
        </p:nvSpPr>
        <p:spPr>
          <a:xfrm>
            <a:off x="698500" y="6209979"/>
            <a:ext cx="11607800" cy="671803"/>
          </a:xfrm>
          <a:prstGeom prst="rect">
            <a:avLst/>
          </a:prstGeom>
        </p:spPr>
        <p:txBody>
          <a:bodyPr/>
          <a:lstStyle>
            <a:lvl1pPr marL="0" indent="0" algn="ctr">
              <a:lnSpc>
                <a:spcPct val="100000"/>
              </a:lnSpc>
              <a:spcBef>
                <a:spcPts val="0"/>
              </a:spcBef>
              <a:buSzTx/>
              <a:buNone/>
              <a:defRPr sz="3800" b="1"/>
            </a:lvl1pPr>
          </a:lstStyle>
          <a:p>
            <a:r>
              <a:t>Fact information</a:t>
            </a:r>
          </a:p>
        </p:txBody>
      </p:sp>
      <p:sp>
        <p:nvSpPr>
          <p:cNvPr id="107" name="Body Level One…"/>
          <p:cNvSpPr txBox="1">
            <a:spLocks noGrp="1"/>
          </p:cNvSpPr>
          <p:nvPr>
            <p:ph type="body" idx="1" hasCustomPrompt="1"/>
          </p:nvPr>
        </p:nvSpPr>
        <p:spPr>
          <a:xfrm>
            <a:off x="698500" y="999066"/>
            <a:ext cx="11607800" cy="5210914"/>
          </a:xfrm>
          <a:prstGeom prst="rect">
            <a:avLst/>
          </a:prstGeom>
        </p:spPr>
        <p:txBody>
          <a:bodyPr anchor="b"/>
          <a:lstStyle>
            <a:lvl1pPr marL="0" indent="0" algn="ctr">
              <a:lnSpc>
                <a:spcPct val="80000"/>
              </a:lnSpc>
              <a:spcBef>
                <a:spcPts val="0"/>
              </a:spcBef>
              <a:buSzTx/>
              <a:buNone/>
              <a:defRPr sz="17600" b="1" spc="-176"/>
            </a:lvl1pPr>
            <a:lvl2pPr marL="0" indent="457200" algn="ctr">
              <a:lnSpc>
                <a:spcPct val="80000"/>
              </a:lnSpc>
              <a:spcBef>
                <a:spcPts val="0"/>
              </a:spcBef>
              <a:buSzTx/>
              <a:buNone/>
              <a:defRPr sz="17600" b="1" spc="-176"/>
            </a:lvl2pPr>
            <a:lvl3pPr marL="0" indent="914400" algn="ctr">
              <a:lnSpc>
                <a:spcPct val="80000"/>
              </a:lnSpc>
              <a:spcBef>
                <a:spcPts val="0"/>
              </a:spcBef>
              <a:buSzTx/>
              <a:buNone/>
              <a:defRPr sz="17600" b="1" spc="-176"/>
            </a:lvl3pPr>
            <a:lvl4pPr marL="0" indent="1371600" algn="ctr">
              <a:lnSpc>
                <a:spcPct val="80000"/>
              </a:lnSpc>
              <a:spcBef>
                <a:spcPts val="0"/>
              </a:spcBef>
              <a:buSzTx/>
              <a:buNone/>
              <a:defRPr sz="17600" b="1" spc="-176"/>
            </a:lvl4pPr>
            <a:lvl5pPr marL="0" indent="1828800" algn="ctr">
              <a:lnSpc>
                <a:spcPct val="80000"/>
              </a:lnSpc>
              <a:spcBef>
                <a:spcPts val="0"/>
              </a:spcBef>
              <a:buSzTx/>
              <a:buNone/>
              <a:defRPr sz="17600" b="1" spc="-176"/>
            </a:lvl5pPr>
          </a:lstStyle>
          <a:p>
            <a:r>
              <a:t>100%</a:t>
            </a:r>
          </a:p>
          <a:p>
            <a:pPr lvl="1"/>
            <a:endParaRPr/>
          </a:p>
          <a:p>
            <a:pPr lvl="2"/>
            <a:endParaRPr/>
          </a:p>
          <a:p>
            <a:pPr lvl="3"/>
            <a:endParaRPr/>
          </a:p>
          <a:p>
            <a:pPr lvl="4"/>
            <a:endParaRP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Body Level One…"/>
          <p:cNvSpPr txBox="1">
            <a:spLocks noGrp="1"/>
          </p:cNvSpPr>
          <p:nvPr>
            <p:ph type="body" sz="half" idx="1" hasCustomPrompt="1"/>
          </p:nvPr>
        </p:nvSpPr>
        <p:spPr>
          <a:xfrm>
            <a:off x="736600" y="3721100"/>
            <a:ext cx="11531600" cy="2324100"/>
          </a:xfrm>
          <a:prstGeom prst="rect">
            <a:avLst/>
          </a:prstGeom>
        </p:spPr>
        <p:txBody>
          <a:bodyPr anchor="ctr"/>
          <a:lstStyle>
            <a:lvl1pPr marL="457200" indent="-342900">
              <a:spcBef>
                <a:spcPts val="0"/>
              </a:spcBef>
              <a:buSzTx/>
              <a:buNone/>
              <a:defRPr sz="6000" spc="-119">
                <a:latin typeface="Helvetica Neue Medium"/>
                <a:ea typeface="Helvetica Neue Medium"/>
                <a:cs typeface="Helvetica Neue Medium"/>
                <a:sym typeface="Helvetica Neue Medium"/>
              </a:defRPr>
            </a:lvl1pPr>
            <a:lvl2pPr marL="457200" indent="114300">
              <a:spcBef>
                <a:spcPts val="0"/>
              </a:spcBef>
              <a:buSzTx/>
              <a:buNone/>
              <a:defRPr sz="6000" spc="-119">
                <a:latin typeface="Helvetica Neue Medium"/>
                <a:ea typeface="Helvetica Neue Medium"/>
                <a:cs typeface="Helvetica Neue Medium"/>
                <a:sym typeface="Helvetica Neue Medium"/>
              </a:defRPr>
            </a:lvl2pPr>
            <a:lvl3pPr marL="457200" indent="571500">
              <a:spcBef>
                <a:spcPts val="0"/>
              </a:spcBef>
              <a:buSzTx/>
              <a:buNone/>
              <a:defRPr sz="6000" spc="-119">
                <a:latin typeface="Helvetica Neue Medium"/>
                <a:ea typeface="Helvetica Neue Medium"/>
                <a:cs typeface="Helvetica Neue Medium"/>
                <a:sym typeface="Helvetica Neue Medium"/>
              </a:defRPr>
            </a:lvl3pPr>
            <a:lvl4pPr marL="457200" indent="1028700">
              <a:spcBef>
                <a:spcPts val="0"/>
              </a:spcBef>
              <a:buSzTx/>
              <a:buNone/>
              <a:defRPr sz="6000" spc="-119">
                <a:latin typeface="Helvetica Neue Medium"/>
                <a:ea typeface="Helvetica Neue Medium"/>
                <a:cs typeface="Helvetica Neue Medium"/>
                <a:sym typeface="Helvetica Neue Medium"/>
              </a:defRPr>
            </a:lvl4pPr>
            <a:lvl5pPr marL="457200" indent="1485900">
              <a:spcBef>
                <a:spcPts val="0"/>
              </a:spcBef>
              <a:buSzTx/>
              <a:buNone/>
              <a:defRPr sz="6000" spc="-119">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6" name="Attribution"/>
          <p:cNvSpPr txBox="1">
            <a:spLocks noGrp="1"/>
          </p:cNvSpPr>
          <p:nvPr>
            <p:ph type="body" sz="quarter" idx="21" hasCustomPrompt="1"/>
          </p:nvPr>
        </p:nvSpPr>
        <p:spPr>
          <a:xfrm>
            <a:off x="1219200" y="6426200"/>
            <a:ext cx="11049000" cy="461059"/>
          </a:xfrm>
          <a:prstGeom prst="rect">
            <a:avLst/>
          </a:prstGeom>
        </p:spPr>
        <p:txBody>
          <a:bodyPr/>
          <a:lstStyle>
            <a:lvl1pPr marL="0" indent="0" defTabSz="563541">
              <a:lnSpc>
                <a:spcPct val="100000"/>
              </a:lnSpc>
              <a:spcBef>
                <a:spcPts val="0"/>
              </a:spcBef>
              <a:buSzTx/>
              <a:buNone/>
              <a:defRPr sz="2304" b="1"/>
            </a:lvl1pPr>
          </a:lstStyle>
          <a:p>
            <a:r>
              <a:t>Attribution</a:t>
            </a: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Image"/>
          <p:cNvSpPr>
            <a:spLocks noGrp="1"/>
          </p:cNvSpPr>
          <p:nvPr>
            <p:ph type="pic" idx="21"/>
          </p:nvPr>
        </p:nvSpPr>
        <p:spPr>
          <a:xfrm>
            <a:off x="-2082800" y="687558"/>
            <a:ext cx="11165190" cy="8373892"/>
          </a:xfrm>
          <a:prstGeom prst="rect">
            <a:avLst/>
          </a:prstGeom>
        </p:spPr>
        <p:txBody>
          <a:bodyPr lIns="91439" tIns="45719" rIns="91439" bIns="45719">
            <a:noAutofit/>
          </a:bodyPr>
          <a:lstStyle/>
          <a:p>
            <a:endParaRPr/>
          </a:p>
        </p:txBody>
      </p:sp>
      <p:sp>
        <p:nvSpPr>
          <p:cNvPr id="125" name="Image"/>
          <p:cNvSpPr>
            <a:spLocks noGrp="1"/>
          </p:cNvSpPr>
          <p:nvPr>
            <p:ph type="pic" sz="half" idx="22"/>
          </p:nvPr>
        </p:nvSpPr>
        <p:spPr>
          <a:xfrm>
            <a:off x="6597650" y="292100"/>
            <a:ext cx="5740400" cy="4592321"/>
          </a:xfrm>
          <a:prstGeom prst="rect">
            <a:avLst/>
          </a:prstGeom>
        </p:spPr>
        <p:txBody>
          <a:bodyPr lIns="91439" tIns="45719" rIns="91439" bIns="45719">
            <a:noAutofit/>
          </a:bodyPr>
          <a:lstStyle/>
          <a:p>
            <a:endParaRPr/>
          </a:p>
        </p:txBody>
      </p:sp>
      <p:sp>
        <p:nvSpPr>
          <p:cNvPr id="126" name="Image"/>
          <p:cNvSpPr>
            <a:spLocks noGrp="1"/>
          </p:cNvSpPr>
          <p:nvPr>
            <p:ph type="pic" idx="23"/>
          </p:nvPr>
        </p:nvSpPr>
        <p:spPr>
          <a:xfrm>
            <a:off x="4984750" y="2749550"/>
            <a:ext cx="7937500" cy="9238276"/>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886640052_3195x2556.jpeg"/>
          <p:cNvSpPr>
            <a:spLocks noGrp="1"/>
          </p:cNvSpPr>
          <p:nvPr>
            <p:ph type="pic" idx="21"/>
          </p:nvPr>
        </p:nvSpPr>
        <p:spPr>
          <a:xfrm>
            <a:off x="-1016000" y="-1054100"/>
            <a:ext cx="14427200" cy="1154176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xfrm>
            <a:off x="6353454" y="9220199"/>
            <a:ext cx="297892" cy="287479"/>
          </a:xfrm>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grpSp>
        <p:nvGrpSpPr>
          <p:cNvPr id="145" name="Group"/>
          <p:cNvGrpSpPr/>
          <p:nvPr/>
        </p:nvGrpSpPr>
        <p:grpSpPr>
          <a:xfrm>
            <a:off x="210410" y="8084233"/>
            <a:ext cx="1767945" cy="1443350"/>
            <a:chOff x="0" y="0"/>
            <a:chExt cx="1767944" cy="1443348"/>
          </a:xfrm>
        </p:grpSpPr>
        <p:pic>
          <p:nvPicPr>
            <p:cNvPr id="142" name="FOSSC_LOGO.jpg" descr="FOSSC_LOGO.jpg"/>
            <p:cNvPicPr>
              <a:picLocks noChangeAspect="1"/>
            </p:cNvPicPr>
            <p:nvPr/>
          </p:nvPicPr>
          <p:blipFill>
            <a:blip r:embed="rId2"/>
            <a:stretch>
              <a:fillRect/>
            </a:stretch>
          </p:blipFill>
          <p:spPr>
            <a:xfrm>
              <a:off x="367662" y="0"/>
              <a:ext cx="1032620" cy="776530"/>
            </a:xfrm>
            <a:prstGeom prst="rect">
              <a:avLst/>
            </a:prstGeom>
            <a:ln w="12700" cap="flat">
              <a:noFill/>
              <a:miter lim="400000"/>
            </a:ln>
            <a:effectLst/>
          </p:spPr>
        </p:pic>
        <p:sp>
          <p:nvSpPr>
            <p:cNvPr id="143" name="FOSSC…"/>
            <p:cNvSpPr txBox="1"/>
            <p:nvPr/>
          </p:nvSpPr>
          <p:spPr>
            <a:xfrm>
              <a:off x="0" y="882997"/>
              <a:ext cx="1767945" cy="56035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noAutofit/>
            </a:bodyPr>
            <a:lstStyle/>
            <a:p>
              <a:pPr>
                <a:defRPr>
                  <a:solidFill>
                    <a:srgbClr val="0718E0"/>
                  </a:solidFill>
                </a:defRPr>
              </a:pPr>
              <a:r>
                <a:t>FOSSC</a:t>
              </a:r>
            </a:p>
            <a:p>
              <a:pPr>
                <a:defRPr>
                  <a:solidFill>
                    <a:srgbClr val="0718E0"/>
                  </a:solidFill>
                </a:defRPr>
              </a:pPr>
              <a:r>
                <a:t>Sail Training 2021</a:t>
              </a:r>
            </a:p>
          </p:txBody>
        </p:sp>
        <p:sp>
          <p:nvSpPr>
            <p:cNvPr id="144" name="Water"/>
            <p:cNvSpPr/>
            <p:nvPr/>
          </p:nvSpPr>
          <p:spPr>
            <a:xfrm>
              <a:off x="75812" y="882997"/>
              <a:ext cx="1616321" cy="56035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3728"/>
                  </a:lnTo>
                  <a:cubicBezTo>
                    <a:pt x="292" y="3728"/>
                    <a:pt x="665" y="4209"/>
                    <a:pt x="1059" y="4708"/>
                  </a:cubicBezTo>
                  <a:cubicBezTo>
                    <a:pt x="1551" y="5332"/>
                    <a:pt x="2109" y="6053"/>
                    <a:pt x="2703" y="6053"/>
                  </a:cubicBezTo>
                  <a:cubicBezTo>
                    <a:pt x="3287" y="6053"/>
                    <a:pt x="3802" y="5365"/>
                    <a:pt x="4256" y="4757"/>
                  </a:cubicBezTo>
                  <a:cubicBezTo>
                    <a:pt x="4656" y="4226"/>
                    <a:pt x="5034" y="3728"/>
                    <a:pt x="5402" y="3728"/>
                  </a:cubicBezTo>
                  <a:cubicBezTo>
                    <a:pt x="5769" y="3728"/>
                    <a:pt x="6142" y="4226"/>
                    <a:pt x="6542" y="4757"/>
                  </a:cubicBezTo>
                  <a:cubicBezTo>
                    <a:pt x="6996" y="5365"/>
                    <a:pt x="7516" y="6053"/>
                    <a:pt x="8105" y="6053"/>
                  </a:cubicBezTo>
                  <a:cubicBezTo>
                    <a:pt x="8689" y="6053"/>
                    <a:pt x="9186" y="5380"/>
                    <a:pt x="9624" y="4771"/>
                  </a:cubicBezTo>
                  <a:cubicBezTo>
                    <a:pt x="10019" y="4225"/>
                    <a:pt x="10392" y="3728"/>
                    <a:pt x="10803" y="3728"/>
                  </a:cubicBezTo>
                  <a:cubicBezTo>
                    <a:pt x="11187" y="3728"/>
                    <a:pt x="11512" y="4178"/>
                    <a:pt x="11885" y="4708"/>
                  </a:cubicBezTo>
                  <a:cubicBezTo>
                    <a:pt x="12328" y="5332"/>
                    <a:pt x="12837" y="6053"/>
                    <a:pt x="13502" y="6053"/>
                  </a:cubicBezTo>
                  <a:cubicBezTo>
                    <a:pt x="14172" y="6053"/>
                    <a:pt x="14690" y="5333"/>
                    <a:pt x="15144" y="4693"/>
                  </a:cubicBezTo>
                  <a:cubicBezTo>
                    <a:pt x="15517" y="4179"/>
                    <a:pt x="15836" y="3728"/>
                    <a:pt x="16198" y="3728"/>
                  </a:cubicBezTo>
                  <a:cubicBezTo>
                    <a:pt x="16566" y="3728"/>
                    <a:pt x="16902" y="4182"/>
                    <a:pt x="17291" y="4727"/>
                  </a:cubicBezTo>
                  <a:cubicBezTo>
                    <a:pt x="17746" y="5351"/>
                    <a:pt x="18264" y="6053"/>
                    <a:pt x="18902" y="6053"/>
                  </a:cubicBezTo>
                  <a:cubicBezTo>
                    <a:pt x="19556" y="6053"/>
                    <a:pt x="20113" y="5319"/>
                    <a:pt x="20605" y="4664"/>
                  </a:cubicBezTo>
                  <a:cubicBezTo>
                    <a:pt x="20972" y="4181"/>
                    <a:pt x="21319" y="3728"/>
                    <a:pt x="21600" y="3728"/>
                  </a:cubicBezTo>
                  <a:lnTo>
                    <a:pt x="21600" y="0"/>
                  </a:lnTo>
                  <a:cubicBezTo>
                    <a:pt x="21038" y="0"/>
                    <a:pt x="20547" y="653"/>
                    <a:pt x="20071" y="1277"/>
                  </a:cubicBezTo>
                  <a:cubicBezTo>
                    <a:pt x="19655" y="1807"/>
                    <a:pt x="19270" y="2325"/>
                    <a:pt x="18897" y="2325"/>
                  </a:cubicBezTo>
                  <a:cubicBezTo>
                    <a:pt x="18551" y="2325"/>
                    <a:pt x="18221" y="1870"/>
                    <a:pt x="17842" y="1355"/>
                  </a:cubicBezTo>
                  <a:cubicBezTo>
                    <a:pt x="17377" y="715"/>
                    <a:pt x="16853" y="0"/>
                    <a:pt x="16198" y="0"/>
                  </a:cubicBezTo>
                  <a:cubicBezTo>
                    <a:pt x="15544" y="0"/>
                    <a:pt x="15037" y="716"/>
                    <a:pt x="14583" y="1340"/>
                  </a:cubicBezTo>
                  <a:cubicBezTo>
                    <a:pt x="14205" y="1871"/>
                    <a:pt x="13875" y="2325"/>
                    <a:pt x="13502" y="2325"/>
                  </a:cubicBezTo>
                  <a:cubicBezTo>
                    <a:pt x="13134" y="2325"/>
                    <a:pt x="12820" y="1870"/>
                    <a:pt x="12452" y="1355"/>
                  </a:cubicBezTo>
                  <a:cubicBezTo>
                    <a:pt x="11998" y="715"/>
                    <a:pt x="11485" y="0"/>
                    <a:pt x="10803" y="0"/>
                  </a:cubicBezTo>
                  <a:cubicBezTo>
                    <a:pt x="10106" y="0"/>
                    <a:pt x="9554" y="749"/>
                    <a:pt x="9073" y="1404"/>
                  </a:cubicBezTo>
                  <a:cubicBezTo>
                    <a:pt x="8711" y="1903"/>
                    <a:pt x="8402" y="2325"/>
                    <a:pt x="8105" y="2325"/>
                  </a:cubicBezTo>
                  <a:cubicBezTo>
                    <a:pt x="7802" y="2325"/>
                    <a:pt x="7467" y="1889"/>
                    <a:pt x="7083" y="1374"/>
                  </a:cubicBezTo>
                  <a:cubicBezTo>
                    <a:pt x="6602" y="735"/>
                    <a:pt x="6050" y="0"/>
                    <a:pt x="5402" y="0"/>
                  </a:cubicBezTo>
                  <a:cubicBezTo>
                    <a:pt x="4747" y="0"/>
                    <a:pt x="4202" y="735"/>
                    <a:pt x="3715" y="1374"/>
                  </a:cubicBezTo>
                  <a:cubicBezTo>
                    <a:pt x="3348" y="1858"/>
                    <a:pt x="3001" y="2325"/>
                    <a:pt x="2703" y="2325"/>
                  </a:cubicBezTo>
                  <a:cubicBezTo>
                    <a:pt x="2384" y="2325"/>
                    <a:pt x="1996" y="1827"/>
                    <a:pt x="1585" y="1296"/>
                  </a:cubicBezTo>
                  <a:cubicBezTo>
                    <a:pt x="1082" y="657"/>
                    <a:pt x="568" y="0"/>
                    <a:pt x="0" y="0"/>
                  </a:cubicBezTo>
                  <a:close/>
                  <a:moveTo>
                    <a:pt x="0" y="7769"/>
                  </a:moveTo>
                  <a:lnTo>
                    <a:pt x="0" y="11492"/>
                  </a:lnTo>
                  <a:cubicBezTo>
                    <a:pt x="292" y="11492"/>
                    <a:pt x="665" y="11977"/>
                    <a:pt x="1059" y="12477"/>
                  </a:cubicBezTo>
                  <a:cubicBezTo>
                    <a:pt x="1551" y="13100"/>
                    <a:pt x="2109" y="13817"/>
                    <a:pt x="2703" y="13817"/>
                  </a:cubicBezTo>
                  <a:cubicBezTo>
                    <a:pt x="3287" y="13817"/>
                    <a:pt x="3802" y="13133"/>
                    <a:pt x="4256" y="12525"/>
                  </a:cubicBezTo>
                  <a:cubicBezTo>
                    <a:pt x="4656" y="11995"/>
                    <a:pt x="5034" y="11492"/>
                    <a:pt x="5402" y="11492"/>
                  </a:cubicBezTo>
                  <a:cubicBezTo>
                    <a:pt x="5769" y="11492"/>
                    <a:pt x="6142" y="11995"/>
                    <a:pt x="6542" y="12525"/>
                  </a:cubicBezTo>
                  <a:cubicBezTo>
                    <a:pt x="6996" y="13133"/>
                    <a:pt x="7516" y="13817"/>
                    <a:pt x="8105" y="13817"/>
                  </a:cubicBezTo>
                  <a:cubicBezTo>
                    <a:pt x="8689" y="13817"/>
                    <a:pt x="9186" y="13148"/>
                    <a:pt x="9624" y="12540"/>
                  </a:cubicBezTo>
                  <a:cubicBezTo>
                    <a:pt x="10019" y="11994"/>
                    <a:pt x="10392" y="11492"/>
                    <a:pt x="10803" y="11492"/>
                  </a:cubicBezTo>
                  <a:cubicBezTo>
                    <a:pt x="11187" y="11492"/>
                    <a:pt x="11512" y="11946"/>
                    <a:pt x="11885" y="12477"/>
                  </a:cubicBezTo>
                  <a:cubicBezTo>
                    <a:pt x="12328" y="13100"/>
                    <a:pt x="12837" y="13817"/>
                    <a:pt x="13502" y="13817"/>
                  </a:cubicBezTo>
                  <a:cubicBezTo>
                    <a:pt x="14172" y="13817"/>
                    <a:pt x="14690" y="13101"/>
                    <a:pt x="15144" y="12462"/>
                  </a:cubicBezTo>
                  <a:cubicBezTo>
                    <a:pt x="15517" y="11947"/>
                    <a:pt x="15836" y="11492"/>
                    <a:pt x="16198" y="11492"/>
                  </a:cubicBezTo>
                  <a:cubicBezTo>
                    <a:pt x="16566" y="11492"/>
                    <a:pt x="16902" y="11945"/>
                    <a:pt x="17291" y="12491"/>
                  </a:cubicBezTo>
                  <a:cubicBezTo>
                    <a:pt x="17746" y="13115"/>
                    <a:pt x="18264" y="13817"/>
                    <a:pt x="18902" y="13817"/>
                  </a:cubicBezTo>
                  <a:cubicBezTo>
                    <a:pt x="19556" y="13817"/>
                    <a:pt x="20113" y="13083"/>
                    <a:pt x="20605" y="12428"/>
                  </a:cubicBezTo>
                  <a:cubicBezTo>
                    <a:pt x="20972" y="11944"/>
                    <a:pt x="21319" y="11492"/>
                    <a:pt x="21600" y="11492"/>
                  </a:cubicBezTo>
                  <a:lnTo>
                    <a:pt x="21600" y="7769"/>
                  </a:lnTo>
                  <a:cubicBezTo>
                    <a:pt x="21038" y="7769"/>
                    <a:pt x="20547" y="8422"/>
                    <a:pt x="20071" y="9045"/>
                  </a:cubicBezTo>
                  <a:cubicBezTo>
                    <a:pt x="19655" y="9591"/>
                    <a:pt x="19270" y="10088"/>
                    <a:pt x="18897" y="10088"/>
                  </a:cubicBezTo>
                  <a:cubicBezTo>
                    <a:pt x="18551" y="10088"/>
                    <a:pt x="18221" y="9638"/>
                    <a:pt x="17842" y="9123"/>
                  </a:cubicBezTo>
                  <a:cubicBezTo>
                    <a:pt x="17377" y="8484"/>
                    <a:pt x="16853" y="7769"/>
                    <a:pt x="16198" y="7769"/>
                  </a:cubicBezTo>
                  <a:cubicBezTo>
                    <a:pt x="15544" y="7769"/>
                    <a:pt x="15037" y="8485"/>
                    <a:pt x="14583" y="9109"/>
                  </a:cubicBezTo>
                  <a:cubicBezTo>
                    <a:pt x="14205" y="9639"/>
                    <a:pt x="13875" y="10088"/>
                    <a:pt x="13502" y="10088"/>
                  </a:cubicBezTo>
                  <a:cubicBezTo>
                    <a:pt x="13134" y="10088"/>
                    <a:pt x="12820" y="9638"/>
                    <a:pt x="12452" y="9123"/>
                  </a:cubicBezTo>
                  <a:cubicBezTo>
                    <a:pt x="11998" y="8484"/>
                    <a:pt x="11485" y="7769"/>
                    <a:pt x="10803" y="7769"/>
                  </a:cubicBezTo>
                  <a:cubicBezTo>
                    <a:pt x="10106" y="7769"/>
                    <a:pt x="9554" y="8517"/>
                    <a:pt x="9073" y="9172"/>
                  </a:cubicBezTo>
                  <a:cubicBezTo>
                    <a:pt x="8711" y="9671"/>
                    <a:pt x="8402" y="10088"/>
                    <a:pt x="8105" y="10088"/>
                  </a:cubicBezTo>
                  <a:cubicBezTo>
                    <a:pt x="7802" y="10088"/>
                    <a:pt x="7467" y="9653"/>
                    <a:pt x="7083" y="9138"/>
                  </a:cubicBezTo>
                  <a:cubicBezTo>
                    <a:pt x="6602" y="8499"/>
                    <a:pt x="6050" y="7769"/>
                    <a:pt x="5402" y="7769"/>
                  </a:cubicBezTo>
                  <a:cubicBezTo>
                    <a:pt x="4747" y="7769"/>
                    <a:pt x="4202" y="8499"/>
                    <a:pt x="3715" y="9138"/>
                  </a:cubicBezTo>
                  <a:cubicBezTo>
                    <a:pt x="3348" y="9622"/>
                    <a:pt x="3001" y="10088"/>
                    <a:pt x="2703" y="10088"/>
                  </a:cubicBezTo>
                  <a:cubicBezTo>
                    <a:pt x="2384" y="10088"/>
                    <a:pt x="1996" y="9590"/>
                    <a:pt x="1585" y="9060"/>
                  </a:cubicBezTo>
                  <a:cubicBezTo>
                    <a:pt x="1082" y="8421"/>
                    <a:pt x="568" y="7769"/>
                    <a:pt x="0" y="7769"/>
                  </a:cubicBezTo>
                  <a:close/>
                  <a:moveTo>
                    <a:pt x="0" y="15547"/>
                  </a:moveTo>
                  <a:lnTo>
                    <a:pt x="0" y="19275"/>
                  </a:lnTo>
                  <a:cubicBezTo>
                    <a:pt x="292" y="19275"/>
                    <a:pt x="665" y="19761"/>
                    <a:pt x="1059" y="20260"/>
                  </a:cubicBezTo>
                  <a:cubicBezTo>
                    <a:pt x="1551" y="20884"/>
                    <a:pt x="2109" y="21600"/>
                    <a:pt x="2703" y="21600"/>
                  </a:cubicBezTo>
                  <a:cubicBezTo>
                    <a:pt x="3287" y="21600"/>
                    <a:pt x="3802" y="20912"/>
                    <a:pt x="4256" y="20304"/>
                  </a:cubicBezTo>
                  <a:cubicBezTo>
                    <a:pt x="4656" y="19773"/>
                    <a:pt x="5034" y="19275"/>
                    <a:pt x="5402" y="19275"/>
                  </a:cubicBezTo>
                  <a:cubicBezTo>
                    <a:pt x="5769" y="19275"/>
                    <a:pt x="6142" y="19773"/>
                    <a:pt x="6542" y="20304"/>
                  </a:cubicBezTo>
                  <a:cubicBezTo>
                    <a:pt x="6996" y="20912"/>
                    <a:pt x="7516" y="21600"/>
                    <a:pt x="8105" y="21600"/>
                  </a:cubicBezTo>
                  <a:cubicBezTo>
                    <a:pt x="8689" y="21600"/>
                    <a:pt x="9186" y="20931"/>
                    <a:pt x="9624" y="20323"/>
                  </a:cubicBezTo>
                  <a:cubicBezTo>
                    <a:pt x="10019" y="19777"/>
                    <a:pt x="10392" y="19275"/>
                    <a:pt x="10803" y="19275"/>
                  </a:cubicBezTo>
                  <a:cubicBezTo>
                    <a:pt x="11187" y="19275"/>
                    <a:pt x="11512" y="19729"/>
                    <a:pt x="11885" y="20260"/>
                  </a:cubicBezTo>
                  <a:cubicBezTo>
                    <a:pt x="12328" y="20884"/>
                    <a:pt x="12837" y="21600"/>
                    <a:pt x="13502" y="21600"/>
                  </a:cubicBezTo>
                  <a:cubicBezTo>
                    <a:pt x="14172" y="21600"/>
                    <a:pt x="14690" y="20885"/>
                    <a:pt x="15144" y="20245"/>
                  </a:cubicBezTo>
                  <a:cubicBezTo>
                    <a:pt x="15517" y="19730"/>
                    <a:pt x="15836" y="19275"/>
                    <a:pt x="16198" y="19275"/>
                  </a:cubicBezTo>
                  <a:cubicBezTo>
                    <a:pt x="16566" y="19275"/>
                    <a:pt x="16902" y="19729"/>
                    <a:pt x="17291" y="20274"/>
                  </a:cubicBezTo>
                  <a:cubicBezTo>
                    <a:pt x="17746" y="20898"/>
                    <a:pt x="18264" y="21600"/>
                    <a:pt x="18902" y="21600"/>
                  </a:cubicBezTo>
                  <a:cubicBezTo>
                    <a:pt x="19556" y="21600"/>
                    <a:pt x="20113" y="20866"/>
                    <a:pt x="20605" y="20211"/>
                  </a:cubicBezTo>
                  <a:cubicBezTo>
                    <a:pt x="20972" y="19728"/>
                    <a:pt x="21319" y="19275"/>
                    <a:pt x="21600" y="19275"/>
                  </a:cubicBezTo>
                  <a:lnTo>
                    <a:pt x="21600" y="15547"/>
                  </a:lnTo>
                  <a:cubicBezTo>
                    <a:pt x="21038" y="15547"/>
                    <a:pt x="20547" y="16205"/>
                    <a:pt x="20071" y="16829"/>
                  </a:cubicBezTo>
                  <a:cubicBezTo>
                    <a:pt x="19655" y="17359"/>
                    <a:pt x="19270" y="17872"/>
                    <a:pt x="18897" y="17872"/>
                  </a:cubicBezTo>
                  <a:cubicBezTo>
                    <a:pt x="18551" y="17872"/>
                    <a:pt x="18221" y="17421"/>
                    <a:pt x="17842" y="16907"/>
                  </a:cubicBezTo>
                  <a:cubicBezTo>
                    <a:pt x="17377" y="16267"/>
                    <a:pt x="16853" y="15547"/>
                    <a:pt x="16198" y="15547"/>
                  </a:cubicBezTo>
                  <a:cubicBezTo>
                    <a:pt x="15544" y="15547"/>
                    <a:pt x="15037" y="16268"/>
                    <a:pt x="14583" y="16892"/>
                  </a:cubicBezTo>
                  <a:cubicBezTo>
                    <a:pt x="14205" y="17422"/>
                    <a:pt x="13875" y="17872"/>
                    <a:pt x="13502" y="17872"/>
                  </a:cubicBezTo>
                  <a:cubicBezTo>
                    <a:pt x="13134" y="17872"/>
                    <a:pt x="12820" y="17421"/>
                    <a:pt x="12452" y="16907"/>
                  </a:cubicBezTo>
                  <a:cubicBezTo>
                    <a:pt x="11998" y="16267"/>
                    <a:pt x="11485" y="15547"/>
                    <a:pt x="10803" y="15547"/>
                  </a:cubicBezTo>
                  <a:cubicBezTo>
                    <a:pt x="10106" y="15547"/>
                    <a:pt x="9554" y="16296"/>
                    <a:pt x="9073" y="16951"/>
                  </a:cubicBezTo>
                  <a:cubicBezTo>
                    <a:pt x="8711" y="17450"/>
                    <a:pt x="8402" y="17872"/>
                    <a:pt x="8105" y="17872"/>
                  </a:cubicBezTo>
                  <a:cubicBezTo>
                    <a:pt x="7802" y="17872"/>
                    <a:pt x="7467" y="17436"/>
                    <a:pt x="7083" y="16921"/>
                  </a:cubicBezTo>
                  <a:cubicBezTo>
                    <a:pt x="6602" y="16282"/>
                    <a:pt x="6051" y="15547"/>
                    <a:pt x="5402" y="15547"/>
                  </a:cubicBezTo>
                  <a:cubicBezTo>
                    <a:pt x="4747" y="15547"/>
                    <a:pt x="4202" y="16282"/>
                    <a:pt x="3715" y="16921"/>
                  </a:cubicBezTo>
                  <a:cubicBezTo>
                    <a:pt x="3348" y="17405"/>
                    <a:pt x="3001" y="17872"/>
                    <a:pt x="2703" y="17872"/>
                  </a:cubicBezTo>
                  <a:cubicBezTo>
                    <a:pt x="2384" y="17872"/>
                    <a:pt x="1996" y="17374"/>
                    <a:pt x="1585" y="16843"/>
                  </a:cubicBezTo>
                  <a:cubicBezTo>
                    <a:pt x="1082" y="16204"/>
                    <a:pt x="568" y="15547"/>
                    <a:pt x="0" y="15547"/>
                  </a:cubicBezTo>
                  <a:close/>
                </a:path>
              </a:pathLst>
            </a:custGeom>
            <a:solidFill>
              <a:srgbClr val="E98D3B">
                <a:alpha val="15064"/>
              </a:srgbClr>
            </a:solidFill>
            <a:ln w="12700" cap="flat">
              <a:noFill/>
              <a:miter lim="400000"/>
            </a:ln>
            <a:effectLst/>
          </p:spPr>
          <p:txBody>
            <a:bodyPr wrap="square" lIns="50800" tIns="50800" rIns="50800" bIns="50800" numCol="1" anchor="ctr">
              <a:noAutofit/>
            </a:bodyPr>
            <a:lstStyle/>
            <a:p>
              <a:pPr defTabSz="584200">
                <a:defRPr sz="2200">
                  <a:solidFill>
                    <a:srgbClr val="FFFFFF"/>
                  </a:solidFill>
                  <a:latin typeface="Helvetica Neue Medium"/>
                  <a:ea typeface="Helvetica Neue Medium"/>
                  <a:cs typeface="Helvetica Neue Medium"/>
                  <a:sym typeface="Helvetica Neue Medium"/>
                </a:defRPr>
              </a:pPr>
              <a:endParaRPr/>
            </a:p>
          </p:txBody>
        </p:sp>
      </p:grpSp>
      <p:pic>
        <p:nvPicPr>
          <p:cNvPr id="146" name="RYA-Training-Centre-logo.jpg" descr="RYA-Training-Centre-logo.jpg"/>
          <p:cNvPicPr>
            <a:picLocks noChangeAspect="1"/>
          </p:cNvPicPr>
          <p:nvPr/>
        </p:nvPicPr>
        <p:blipFill>
          <a:blip r:embed="rId3"/>
          <a:stretch>
            <a:fillRect/>
          </a:stretch>
        </p:blipFill>
        <p:spPr>
          <a:xfrm>
            <a:off x="10883900" y="8112280"/>
            <a:ext cx="1767945" cy="1387256"/>
          </a:xfrm>
          <a:prstGeom prst="rect">
            <a:avLst/>
          </a:prstGeom>
          <a:ln w="12700">
            <a:miter lim="400000"/>
          </a:ln>
        </p:spPr>
      </p:pic>
      <p:sp>
        <p:nvSpPr>
          <p:cNvPr id="14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Image"/>
          <p:cNvSpPr>
            <a:spLocks noGrp="1"/>
          </p:cNvSpPr>
          <p:nvPr>
            <p:ph type="pic" idx="21"/>
          </p:nvPr>
        </p:nvSpPr>
        <p:spPr>
          <a:xfrm>
            <a:off x="-376767" y="-915894"/>
            <a:ext cx="17835652" cy="10682195"/>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698500" y="5181600"/>
            <a:ext cx="11607800" cy="3302000"/>
          </a:xfrm>
          <a:prstGeom prst="rect">
            <a:avLst/>
          </a:prstGeom>
        </p:spPr>
        <p:txBody>
          <a:bodyPr anchor="b"/>
          <a:lstStyle>
            <a:lvl1pPr>
              <a:defRPr sz="8200" spc="-164"/>
            </a:lvl1pPr>
          </a:lstStyle>
          <a:p>
            <a:r>
              <a:t>Presentation Title</a:t>
            </a:r>
          </a:p>
        </p:txBody>
      </p:sp>
      <p:sp>
        <p:nvSpPr>
          <p:cNvPr id="23" name="Body Level One…"/>
          <p:cNvSpPr txBox="1">
            <a:spLocks noGrp="1"/>
          </p:cNvSpPr>
          <p:nvPr>
            <p:ph type="body" sz="quarter" idx="1" hasCustomPrompt="1"/>
          </p:nvPr>
        </p:nvSpPr>
        <p:spPr>
          <a:xfrm>
            <a:off x="698500" y="8432800"/>
            <a:ext cx="11607800" cy="689769"/>
          </a:xfrm>
          <a:prstGeom prst="rect">
            <a:avLst/>
          </a:prstGeom>
        </p:spPr>
        <p:txBody>
          <a:bodyPr/>
          <a:lstStyle>
            <a:lvl1pPr marL="0" indent="0" defTabSz="587022">
              <a:lnSpc>
                <a:spcPct val="100000"/>
              </a:lnSpc>
              <a:spcBef>
                <a:spcPts val="0"/>
              </a:spcBef>
              <a:buSzTx/>
              <a:buNone/>
              <a:defRPr sz="3800" b="1"/>
            </a:lvl1pPr>
            <a:lvl2pPr marL="0" indent="457200" defTabSz="587022">
              <a:lnSpc>
                <a:spcPct val="100000"/>
              </a:lnSpc>
              <a:spcBef>
                <a:spcPts val="0"/>
              </a:spcBef>
              <a:buSzTx/>
              <a:buNone/>
              <a:defRPr sz="3800" b="1"/>
            </a:lvl2pPr>
            <a:lvl3pPr marL="0" indent="914400" defTabSz="587022">
              <a:lnSpc>
                <a:spcPct val="100000"/>
              </a:lnSpc>
              <a:spcBef>
                <a:spcPts val="0"/>
              </a:spcBef>
              <a:buSzTx/>
              <a:buNone/>
              <a:defRPr sz="3800" b="1"/>
            </a:lvl3pPr>
            <a:lvl4pPr marL="0" indent="1371600" defTabSz="587022">
              <a:lnSpc>
                <a:spcPct val="100000"/>
              </a:lnSpc>
              <a:spcBef>
                <a:spcPts val="0"/>
              </a:spcBef>
              <a:buSzTx/>
              <a:buNone/>
              <a:defRPr sz="3800" b="1"/>
            </a:lvl4pPr>
            <a:lvl5pPr marL="0" indent="1828800" defTabSz="587022">
              <a:lnSpc>
                <a:spcPct val="100000"/>
              </a:lnSpc>
              <a:spcBef>
                <a:spcPts val="0"/>
              </a:spcBef>
              <a:buSzTx/>
              <a:buNone/>
              <a:defRPr sz="3800" b="1"/>
            </a:lvl5pPr>
          </a:lstStyle>
          <a:p>
            <a:r>
              <a:t>Presentation Subtitle</a:t>
            </a:r>
          </a:p>
          <a:p>
            <a:pPr lvl="1"/>
            <a:endParaRPr/>
          </a:p>
          <a:p>
            <a:pPr lvl="2"/>
            <a:endParaRPr/>
          </a:p>
          <a:p>
            <a:pPr lvl="3"/>
            <a:endParaRPr/>
          </a:p>
          <a:p>
            <a:pPr lvl="4"/>
            <a:endParaRPr/>
          </a:p>
        </p:txBody>
      </p:sp>
      <p:sp>
        <p:nvSpPr>
          <p:cNvPr id="24" name="Author and Date"/>
          <p:cNvSpPr txBox="1">
            <a:spLocks noGrp="1"/>
          </p:cNvSpPr>
          <p:nvPr>
            <p:ph type="body" sz="quarter" idx="22" hasCustomPrompt="1"/>
          </p:nvPr>
        </p:nvSpPr>
        <p:spPr>
          <a:xfrm>
            <a:off x="698500" y="571500"/>
            <a:ext cx="11607801" cy="461059"/>
          </a:xfrm>
          <a:prstGeom prst="rect">
            <a:avLst/>
          </a:prstGeom>
        </p:spPr>
        <p:txBody>
          <a:bodyPr/>
          <a:lstStyle>
            <a:lvl1pPr marL="0" indent="0" defTabSz="563541">
              <a:lnSpc>
                <a:spcPct val="100000"/>
              </a:lnSpc>
              <a:spcBef>
                <a:spcPts val="0"/>
              </a:spcBef>
              <a:buSzTx/>
              <a:buNone/>
              <a:defRPr sz="2304" b="1"/>
            </a:lvl1pPr>
          </a:lstStyle>
          <a:p>
            <a:r>
              <a:t>Author and Date</a:t>
            </a:r>
          </a:p>
        </p:txBody>
      </p:sp>
      <p:sp>
        <p:nvSpPr>
          <p:cNvPr id="25" name="Slide Number"/>
          <p:cNvSpPr txBox="1">
            <a:spLocks noGrp="1"/>
          </p:cNvSpPr>
          <p:nvPr>
            <p:ph type="sldNum" sz="quarter" idx="2"/>
          </p:nvPr>
        </p:nvSpPr>
        <p:spPr>
          <a:xfrm>
            <a:off x="6349999" y="9220199"/>
            <a:ext cx="297893" cy="287479"/>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910457886_1434x1669.jpeg"/>
          <p:cNvSpPr>
            <a:spLocks noGrp="1"/>
          </p:cNvSpPr>
          <p:nvPr>
            <p:ph type="pic" idx="21"/>
          </p:nvPr>
        </p:nvSpPr>
        <p:spPr>
          <a:xfrm>
            <a:off x="5319129" y="495299"/>
            <a:ext cx="7543801" cy="8780059"/>
          </a:xfrm>
          <a:prstGeom prst="rect">
            <a:avLst/>
          </a:prstGeom>
        </p:spPr>
        <p:txBody>
          <a:bodyPr lIns="91439" tIns="45719" rIns="91439" bIns="45719">
            <a:noAutofit/>
          </a:bodyPr>
          <a:lstStyle/>
          <a:p>
            <a:endParaRPr/>
          </a:p>
        </p:txBody>
      </p:sp>
      <p:sp>
        <p:nvSpPr>
          <p:cNvPr id="33" name="Body Level One…"/>
          <p:cNvSpPr txBox="1">
            <a:spLocks noGrp="1"/>
          </p:cNvSpPr>
          <p:nvPr>
            <p:ph type="body" sz="quarter" idx="1" hasCustomPrompt="1"/>
          </p:nvPr>
        </p:nvSpPr>
        <p:spPr>
          <a:xfrm>
            <a:off x="698500" y="5003800"/>
            <a:ext cx="5105400" cy="4044566"/>
          </a:xfrm>
          <a:prstGeom prst="rect">
            <a:avLst/>
          </a:prstGeom>
        </p:spPr>
        <p:txBody>
          <a:bodyPr/>
          <a:lstStyle>
            <a:lvl1pPr marL="0" indent="0" defTabSz="587022">
              <a:lnSpc>
                <a:spcPct val="100000"/>
              </a:lnSpc>
              <a:spcBef>
                <a:spcPts val="0"/>
              </a:spcBef>
              <a:buSzTx/>
              <a:buNone/>
              <a:defRPr sz="3800" b="1"/>
            </a:lvl1pPr>
            <a:lvl2pPr marL="0" indent="457200" defTabSz="587022">
              <a:lnSpc>
                <a:spcPct val="100000"/>
              </a:lnSpc>
              <a:spcBef>
                <a:spcPts val="0"/>
              </a:spcBef>
              <a:buSzTx/>
              <a:buNone/>
              <a:defRPr sz="3800" b="1"/>
            </a:lvl2pPr>
            <a:lvl3pPr marL="0" indent="914400" defTabSz="587022">
              <a:lnSpc>
                <a:spcPct val="100000"/>
              </a:lnSpc>
              <a:spcBef>
                <a:spcPts val="0"/>
              </a:spcBef>
              <a:buSzTx/>
              <a:buNone/>
              <a:defRPr sz="3800" b="1"/>
            </a:lvl3pPr>
            <a:lvl4pPr marL="0" indent="1371600" defTabSz="587022">
              <a:lnSpc>
                <a:spcPct val="100000"/>
              </a:lnSpc>
              <a:spcBef>
                <a:spcPts val="0"/>
              </a:spcBef>
              <a:buSzTx/>
              <a:buNone/>
              <a:defRPr sz="3800" b="1"/>
            </a:lvl4pPr>
            <a:lvl5pPr marL="0" indent="1828800" defTabSz="587022">
              <a:lnSpc>
                <a:spcPct val="100000"/>
              </a:lnSpc>
              <a:spcBef>
                <a:spcPts val="0"/>
              </a:spcBef>
              <a:buSzTx/>
              <a:buNone/>
              <a:defRPr sz="3800" b="1"/>
            </a:lvl5pPr>
          </a:lstStyle>
          <a:p>
            <a:r>
              <a:t>Slide Subtitle</a:t>
            </a:r>
          </a:p>
          <a:p>
            <a:pPr lvl="1"/>
            <a:endParaRPr/>
          </a:p>
          <a:p>
            <a:pPr lvl="2"/>
            <a:endParaRPr/>
          </a:p>
          <a:p>
            <a:pPr lvl="3"/>
            <a:endParaRPr/>
          </a:p>
          <a:p>
            <a:pPr lvl="4"/>
            <a:endParaRPr/>
          </a:p>
        </p:txBody>
      </p:sp>
      <p:sp>
        <p:nvSpPr>
          <p:cNvPr id="34" name="Slide Title"/>
          <p:cNvSpPr txBox="1">
            <a:spLocks noGrp="1"/>
          </p:cNvSpPr>
          <p:nvPr>
            <p:ph type="title" hasCustomPrompt="1"/>
          </p:nvPr>
        </p:nvSpPr>
        <p:spPr>
          <a:xfrm>
            <a:off x="698500" y="692534"/>
            <a:ext cx="5105400" cy="4387466"/>
          </a:xfrm>
          <a:prstGeom prst="rect">
            <a:avLst/>
          </a:prstGeom>
        </p:spPr>
        <p:txBody>
          <a:bodyPr anchor="b"/>
          <a:lstStyle/>
          <a:p>
            <a:r>
              <a:t>Slide Title</a:t>
            </a:r>
          </a:p>
        </p:txBody>
      </p:sp>
      <p:sp>
        <p:nvSpPr>
          <p:cNvPr id="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3" name="Slide Subtitle"/>
          <p:cNvSpPr txBox="1">
            <a:spLocks noGrp="1"/>
          </p:cNvSpPr>
          <p:nvPr>
            <p:ph type="body" sz="quarter" idx="21" hasCustomPrompt="1"/>
          </p:nvPr>
        </p:nvSpPr>
        <p:spPr>
          <a:xfrm>
            <a:off x="698500" y="1412977"/>
            <a:ext cx="11607801" cy="671803"/>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44" name="Slide Title"/>
          <p:cNvSpPr txBox="1">
            <a:spLocks noGrp="1"/>
          </p:cNvSpPr>
          <p:nvPr>
            <p:ph type="title" hasCustomPrompt="1"/>
          </p:nvPr>
        </p:nvSpPr>
        <p:spPr>
          <a:prstGeom prst="rect">
            <a:avLst/>
          </a:prstGeom>
        </p:spPr>
        <p:txBody>
          <a:bodyPr/>
          <a:lstStyle/>
          <a:p>
            <a:r>
              <a:t>Slide Title</a:t>
            </a: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589358"/>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660384004_1290x1720.jpeg"/>
          <p:cNvSpPr>
            <a:spLocks noGrp="1"/>
          </p:cNvSpPr>
          <p:nvPr>
            <p:ph type="pic" idx="21"/>
          </p:nvPr>
        </p:nvSpPr>
        <p:spPr>
          <a:xfrm>
            <a:off x="6172200" y="596900"/>
            <a:ext cx="6448425" cy="8597900"/>
          </a:xfrm>
          <a:prstGeom prst="rect">
            <a:avLst/>
          </a:prstGeom>
        </p:spPr>
        <p:txBody>
          <a:bodyPr lIns="91439" tIns="45719" rIns="91439" bIns="45719">
            <a:noAutofit/>
          </a:bodyPr>
          <a:lstStyle/>
          <a:p>
            <a:endParaRPr/>
          </a:p>
        </p:txBody>
      </p:sp>
      <p:sp>
        <p:nvSpPr>
          <p:cNvPr id="61" name="Slide Title"/>
          <p:cNvSpPr txBox="1">
            <a:spLocks noGrp="1"/>
          </p:cNvSpPr>
          <p:nvPr>
            <p:ph type="title" hasCustomPrompt="1"/>
          </p:nvPr>
        </p:nvSpPr>
        <p:spPr>
          <a:xfrm>
            <a:off x="698500" y="444500"/>
            <a:ext cx="5105400" cy="1016000"/>
          </a:xfrm>
          <a:prstGeom prst="rect">
            <a:avLst/>
          </a:prstGeom>
        </p:spPr>
        <p:txBody>
          <a:bodyPr/>
          <a:lstStyle/>
          <a:p>
            <a:r>
              <a:t>Slide Title</a:t>
            </a:r>
          </a:p>
        </p:txBody>
      </p:sp>
      <p:sp>
        <p:nvSpPr>
          <p:cNvPr id="62" name="Slide Subtitle"/>
          <p:cNvSpPr txBox="1">
            <a:spLocks noGrp="1"/>
          </p:cNvSpPr>
          <p:nvPr>
            <p:ph type="body" sz="quarter" idx="22" hasCustomPrompt="1"/>
          </p:nvPr>
        </p:nvSpPr>
        <p:spPr>
          <a:xfrm>
            <a:off x="698500" y="1412977"/>
            <a:ext cx="5105400" cy="671803"/>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63" name="Body Level One…"/>
          <p:cNvSpPr txBox="1">
            <a:spLocks noGrp="1"/>
          </p:cNvSpPr>
          <p:nvPr>
            <p:ph type="body" sz="half" idx="1" hasCustomPrompt="1"/>
          </p:nvPr>
        </p:nvSpPr>
        <p:spPr>
          <a:xfrm>
            <a:off x="698500" y="3480196"/>
            <a:ext cx="5105400" cy="5593161"/>
          </a:xfrm>
          <a:prstGeom prst="rect">
            <a:avLst/>
          </a:prstGeom>
        </p:spPr>
        <p:txBody>
          <a:bodyPr/>
          <a:lstStyle/>
          <a:p>
            <a:r>
              <a:t>Slide bullet text</a:t>
            </a:r>
          </a:p>
          <a:p>
            <a:pPr lvl="1"/>
            <a:endParaRPr/>
          </a:p>
          <a:p>
            <a:pPr lvl="2"/>
            <a:endParaRPr/>
          </a:p>
          <a:p>
            <a:pPr lvl="3"/>
            <a:endParaRPr/>
          </a:p>
          <a:p>
            <a:pPr lvl="4"/>
            <a:endParaRP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698500" y="3225800"/>
            <a:ext cx="11607800" cy="3302000"/>
          </a:xfrm>
          <a:prstGeom prst="rect">
            <a:avLst/>
          </a:prstGeom>
        </p:spPr>
        <p:txBody>
          <a:bodyPr anchor="ctr"/>
          <a:lstStyle>
            <a:lvl1pPr>
              <a:defRPr sz="8200" b="0" spc="-164">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prstGeom prst="rect">
            <a:avLst/>
          </a:prstGeom>
        </p:spPr>
        <p:txBody>
          <a:bodyPr/>
          <a:lstStyle/>
          <a:p>
            <a:r>
              <a:t>Slide Title</a:t>
            </a:r>
          </a:p>
        </p:txBody>
      </p:sp>
      <p:sp>
        <p:nvSpPr>
          <p:cNvPr id="80" name="Slide Subtitle"/>
          <p:cNvSpPr txBox="1">
            <a:spLocks noGrp="1"/>
          </p:cNvSpPr>
          <p:nvPr>
            <p:ph type="body" sz="quarter" idx="21" hasCustomPrompt="1"/>
          </p:nvPr>
        </p:nvSpPr>
        <p:spPr>
          <a:xfrm>
            <a:off x="698500" y="1412977"/>
            <a:ext cx="11607801" cy="671803"/>
          </a:xfrm>
          <a:prstGeom prst="rect">
            <a:avLst/>
          </a:prstGeom>
        </p:spPr>
        <p:txBody>
          <a:bodyPr/>
          <a:lstStyle>
            <a:lvl1pPr marL="0" indent="0" defTabSz="587022">
              <a:lnSpc>
                <a:spcPct val="100000"/>
              </a:lnSpc>
              <a:spcBef>
                <a:spcPts val="0"/>
              </a:spcBef>
              <a:buSzTx/>
              <a:buNone/>
              <a:defRPr sz="38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698500" y="444500"/>
            <a:ext cx="11607800" cy="10160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698500" y="1409700"/>
            <a:ext cx="11607801" cy="671802"/>
          </a:xfrm>
          <a:prstGeom prst="rect">
            <a:avLst/>
          </a:prstGeom>
        </p:spPr>
        <p:txBody>
          <a:bodyPr/>
          <a:lstStyle>
            <a:lvl1pPr marL="0" indent="0" defTabSz="587022">
              <a:lnSpc>
                <a:spcPct val="100000"/>
              </a:lnSpc>
              <a:spcBef>
                <a:spcPts val="0"/>
              </a:spcBef>
              <a:buSzTx/>
              <a:buNone/>
              <a:defRPr sz="38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a:spcBef>
                <a:spcPts val="1300"/>
              </a:spcBef>
              <a:buSzTx/>
              <a:buNone/>
              <a:defRPr sz="3800" spc="-38"/>
            </a:lvl1pPr>
            <a:lvl2pPr marL="0" indent="457200">
              <a:spcBef>
                <a:spcPts val="1300"/>
              </a:spcBef>
              <a:buSzTx/>
              <a:buNone/>
              <a:defRPr sz="3800" spc="-38"/>
            </a:lvl2pPr>
            <a:lvl3pPr marL="0" indent="914400">
              <a:spcBef>
                <a:spcPts val="1300"/>
              </a:spcBef>
              <a:buSzTx/>
              <a:buNone/>
              <a:defRPr sz="3800" spc="-38"/>
            </a:lvl3pPr>
            <a:lvl4pPr marL="0" indent="1371600">
              <a:spcBef>
                <a:spcPts val="1300"/>
              </a:spcBef>
              <a:buSzTx/>
              <a:buNone/>
              <a:defRPr sz="3800" spc="-38"/>
            </a:lvl4pPr>
            <a:lvl5pPr marL="0" indent="1828800">
              <a:spcBef>
                <a:spcPts val="1300"/>
              </a:spcBef>
              <a:buSzTx/>
              <a:buNone/>
              <a:defRPr sz="3800" spc="-38"/>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Body Level One…"/>
          <p:cNvSpPr txBox="1">
            <a:spLocks noGrp="1"/>
          </p:cNvSpPr>
          <p:nvPr>
            <p:ph type="body" idx="1" hasCustomPrompt="1"/>
          </p:nvPr>
        </p:nvSpPr>
        <p:spPr>
          <a:xfrm>
            <a:off x="698500" y="2959100"/>
            <a:ext cx="11607800" cy="6096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3" name="Slide Title"/>
          <p:cNvSpPr txBox="1">
            <a:spLocks noGrp="1"/>
          </p:cNvSpPr>
          <p:nvPr>
            <p:ph type="title" hasCustomPrompt="1"/>
          </p:nvPr>
        </p:nvSpPr>
        <p:spPr>
          <a:xfrm>
            <a:off x="698500" y="440266"/>
            <a:ext cx="11607800" cy="1016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Title</a:t>
            </a:r>
          </a:p>
        </p:txBody>
      </p:sp>
      <p:sp>
        <p:nvSpPr>
          <p:cNvPr id="4" name="Slide Number"/>
          <p:cNvSpPr txBox="1">
            <a:spLocks noGrp="1"/>
          </p:cNvSpPr>
          <p:nvPr>
            <p:ph type="sldNum" sz="quarter" idx="2"/>
          </p:nvPr>
        </p:nvSpPr>
        <p:spPr>
          <a:xfrm>
            <a:off x="6350067" y="9220199"/>
            <a:ext cx="297892" cy="287479"/>
          </a:xfrm>
          <a:prstGeom prst="rect">
            <a:avLst/>
          </a:prstGeom>
          <a:ln w="12700">
            <a:miter lim="400000"/>
          </a:ln>
        </p:spPr>
        <p:txBody>
          <a:bodyPr wrap="none" lIns="50800" tIns="50800" rIns="50800" bIns="50800" anchor="b">
            <a:spAutoFit/>
          </a:bodyPr>
          <a:lstStyle>
            <a:lvl1pPr defTabSz="584200">
              <a:defRPr sz="13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1pPr>
      <a:lvl2pPr marL="0" marR="0" indent="4572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2pPr>
      <a:lvl3pPr marL="0" marR="0" indent="9144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3pPr>
      <a:lvl4pPr marL="0" marR="0" indent="13716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4pPr>
      <a:lvl5pPr marL="0" marR="0" indent="18288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5pPr>
      <a:lvl6pPr marL="0" marR="0" indent="22860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6pPr>
      <a:lvl7pPr marL="0" marR="0" indent="27432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7pPr>
      <a:lvl8pPr marL="0" marR="0" indent="32004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8pPr>
      <a:lvl9pPr marL="0" marR="0" indent="365760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9pPr>
    </p:titleStyle>
    <p:bodyStyle>
      <a:lvl1pPr marL="381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1pPr>
      <a:lvl2pPr marL="762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2pPr>
      <a:lvl3pPr marL="1143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3pPr>
      <a:lvl4pPr marL="1524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4pPr>
      <a:lvl5pPr marL="1905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5pPr>
      <a:lvl6pPr marL="2286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6pPr>
      <a:lvl7pPr marL="2667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7pPr>
      <a:lvl8pPr marL="3048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8pPr>
      <a:lvl9pPr marL="3429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Safety matters – the Seven Common Senses</a:t>
            </a:r>
          </a:p>
        </p:txBody>
      </p:sp>
      <p:sp>
        <p:nvSpPr>
          <p:cNvPr id="2" name="TextBox 1">
            <a:extLst>
              <a:ext uri="{FF2B5EF4-FFF2-40B4-BE49-F238E27FC236}">
                <a16:creationId xmlns:a16="http://schemas.microsoft.com/office/drawing/2014/main" id="{23EA2FAE-3F33-9141-B393-062D8F6B457D}"/>
              </a:ext>
            </a:extLst>
          </p:cNvPr>
          <p:cNvSpPr txBox="1"/>
          <p:nvPr/>
        </p:nvSpPr>
        <p:spPr>
          <a:xfrm>
            <a:off x="929391" y="3667496"/>
            <a:ext cx="5276537" cy="19492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1600" b="0" i="0" u="none" strike="noStrike" cap="none" spc="0" normalizeH="0" baseline="0" dirty="0">
                <a:ln>
                  <a:noFill/>
                </a:ln>
                <a:solidFill>
                  <a:srgbClr val="5E5E5E"/>
                </a:solidFill>
                <a:effectLst/>
                <a:uFillTx/>
                <a:latin typeface="+mn-lt"/>
                <a:ea typeface="+mn-ea"/>
                <a:cs typeface="+mn-cs"/>
                <a:sym typeface="Helvetica Neue"/>
              </a:rPr>
              <a:t>Before you go out and during your on-water session you should:</a:t>
            </a:r>
          </a:p>
          <a:p>
            <a:pPr marL="0" marR="0" indent="0" algn="l" defTabSz="1733930" rtl="0" fontAlgn="auto" latinLnBrk="0" hangingPunct="0">
              <a:lnSpc>
                <a:spcPct val="100000"/>
              </a:lnSpc>
              <a:spcBef>
                <a:spcPts val="0"/>
              </a:spcBef>
              <a:spcAft>
                <a:spcPts val="0"/>
              </a:spcAft>
              <a:buClrTx/>
              <a:buSzTx/>
              <a:buFontTx/>
              <a:buNone/>
              <a:tabLst/>
            </a:pPr>
            <a:endParaRPr lang="en-GB" dirty="0"/>
          </a:p>
          <a:p>
            <a:pPr marL="285750" marR="0" indent="-285750" algn="l" defTabSz="1733930" rtl="0" fontAlgn="auto" latinLnBrk="0" hangingPunct="0">
              <a:lnSpc>
                <a:spcPct val="150000"/>
              </a:lnSpc>
              <a:spcBef>
                <a:spcPts val="0"/>
              </a:spcBef>
              <a:spcAft>
                <a:spcPts val="0"/>
              </a:spcAft>
              <a:buClrTx/>
              <a:buSzTx/>
              <a:buFont typeface="Arial" panose="020B0604020202020204" pitchFamily="34" charset="0"/>
              <a:buChar char="•"/>
              <a:tabLst/>
            </a:pPr>
            <a:r>
              <a:rPr kumimoji="0" lang="en-GB" sz="1600" b="0" i="0" u="none" strike="noStrike" cap="none" spc="0" normalizeH="0" baseline="0" dirty="0">
                <a:ln>
                  <a:noFill/>
                </a:ln>
                <a:solidFill>
                  <a:srgbClr val="5E5E5E"/>
                </a:solidFill>
                <a:effectLst/>
                <a:uFillTx/>
                <a:latin typeface="+mn-lt"/>
                <a:ea typeface="+mn-ea"/>
                <a:cs typeface="+mn-cs"/>
                <a:sym typeface="Helvetica Neue"/>
              </a:rPr>
              <a:t>Check the conditions</a:t>
            </a:r>
          </a:p>
          <a:p>
            <a:pPr marL="285750" marR="0" indent="-285750" algn="l" defTabSz="1733930" rtl="0" fontAlgn="auto" latinLnBrk="0" hangingPunct="0">
              <a:lnSpc>
                <a:spcPct val="150000"/>
              </a:lnSpc>
              <a:spcBef>
                <a:spcPts val="0"/>
              </a:spcBef>
              <a:spcAft>
                <a:spcPts val="0"/>
              </a:spcAft>
              <a:buClrTx/>
              <a:buSzTx/>
              <a:buFont typeface="Arial" panose="020B0604020202020204" pitchFamily="34" charset="0"/>
              <a:buChar char="•"/>
              <a:tabLst/>
            </a:pPr>
            <a:r>
              <a:rPr lang="en-GB" dirty="0"/>
              <a:t>Check your equipment</a:t>
            </a:r>
          </a:p>
          <a:p>
            <a:pPr marL="285750" marR="0" indent="-285750" algn="l" defTabSz="1733930" rtl="0" fontAlgn="auto" latinLnBrk="0" hangingPunct="0">
              <a:lnSpc>
                <a:spcPct val="150000"/>
              </a:lnSpc>
              <a:spcBef>
                <a:spcPts val="0"/>
              </a:spcBef>
              <a:spcAft>
                <a:spcPts val="0"/>
              </a:spcAft>
              <a:buClrTx/>
              <a:buSzTx/>
              <a:buFont typeface="Arial" panose="020B0604020202020204" pitchFamily="34" charset="0"/>
              <a:buChar char="•"/>
              <a:tabLst/>
            </a:pPr>
            <a:r>
              <a:rPr kumimoji="0" lang="en-GB" sz="1600" b="0" i="0" u="none" strike="noStrike" cap="none" spc="0" normalizeH="0" baseline="0" dirty="0">
                <a:ln>
                  <a:noFill/>
                </a:ln>
                <a:solidFill>
                  <a:srgbClr val="5E5E5E"/>
                </a:solidFill>
                <a:effectLst/>
                <a:uFillTx/>
                <a:latin typeface="+mn-lt"/>
                <a:ea typeface="+mn-ea"/>
                <a:cs typeface="+mn-cs"/>
                <a:sym typeface="Helvetica Neue"/>
              </a:rPr>
              <a:t>Check yourself</a:t>
            </a:r>
          </a:p>
        </p:txBody>
      </p:sp>
      <p:pic>
        <p:nvPicPr>
          <p:cNvPr id="11" name="Picture 10" descr="A picture containing earphone, life buoy, outdoor object&#10;&#10;Description automatically generated">
            <a:extLst>
              <a:ext uri="{FF2B5EF4-FFF2-40B4-BE49-F238E27FC236}">
                <a16:creationId xmlns:a16="http://schemas.microsoft.com/office/drawing/2014/main" id="{CD5ACB7E-2003-5F42-BB3F-9C56859777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2400" y="3819445"/>
            <a:ext cx="5876561" cy="4013021"/>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How to Summon Help</a:t>
            </a:r>
          </a:p>
        </p:txBody>
      </p:sp>
      <p:sp>
        <p:nvSpPr>
          <p:cNvPr id="2" name="TextBox 1">
            <a:extLst>
              <a:ext uri="{FF2B5EF4-FFF2-40B4-BE49-F238E27FC236}">
                <a16:creationId xmlns:a16="http://schemas.microsoft.com/office/drawing/2014/main" id="{23EA2FAE-3F33-9141-B393-062D8F6B457D}"/>
              </a:ext>
            </a:extLst>
          </p:cNvPr>
          <p:cNvSpPr txBox="1"/>
          <p:nvPr/>
        </p:nvSpPr>
        <p:spPr>
          <a:xfrm>
            <a:off x="1957465" y="3673930"/>
            <a:ext cx="8079698" cy="182614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lang="en-GB" dirty="0"/>
              <a:t>If a situation develops beyond the point where you can deal with it, seek outside assistance. </a:t>
            </a:r>
          </a:p>
          <a:p>
            <a:pPr marR="0" algn="l" defTabSz="1733930" rtl="0" fontAlgn="auto" latinLnBrk="0" hangingPunct="0">
              <a:lnSpc>
                <a:spcPct val="100000"/>
              </a:lnSpc>
              <a:spcBef>
                <a:spcPts val="0"/>
              </a:spcBef>
              <a:spcAft>
                <a:spcPts val="0"/>
              </a:spcAft>
              <a:buClrTx/>
              <a:buSzTx/>
              <a:tabLst/>
            </a:pPr>
            <a:endParaRPr lang="en-GB" dirty="0"/>
          </a:p>
          <a:p>
            <a:pPr marR="0" algn="l" defTabSz="1733930" rtl="0" fontAlgn="auto" latinLnBrk="0" hangingPunct="0">
              <a:lnSpc>
                <a:spcPct val="100000"/>
              </a:lnSpc>
              <a:spcBef>
                <a:spcPts val="0"/>
              </a:spcBef>
              <a:spcAft>
                <a:spcPts val="0"/>
              </a:spcAft>
              <a:buClrTx/>
              <a:buSzTx/>
              <a:tabLst/>
            </a:pPr>
            <a:r>
              <a:rPr lang="en-GB" dirty="0"/>
              <a:t>If you sail on inland waters you may be able to attract attention by shouting. </a:t>
            </a:r>
          </a:p>
          <a:p>
            <a:pPr marR="0" algn="l" defTabSz="1733930" rtl="0" fontAlgn="auto" latinLnBrk="0" hangingPunct="0">
              <a:lnSpc>
                <a:spcPct val="100000"/>
              </a:lnSpc>
              <a:spcBef>
                <a:spcPts val="0"/>
              </a:spcBef>
              <a:spcAft>
                <a:spcPts val="0"/>
              </a:spcAft>
              <a:buClrTx/>
              <a:buSzTx/>
              <a:tabLst/>
            </a:pPr>
            <a:endParaRPr lang="en-GB" dirty="0"/>
          </a:p>
          <a:p>
            <a:pPr marR="0" algn="l" defTabSz="1733930" rtl="0" fontAlgn="auto" latinLnBrk="0" hangingPunct="0">
              <a:lnSpc>
                <a:spcPct val="100000"/>
              </a:lnSpc>
              <a:spcBef>
                <a:spcPts val="0"/>
              </a:spcBef>
              <a:spcAft>
                <a:spcPts val="0"/>
              </a:spcAft>
              <a:buClrTx/>
              <a:buSzTx/>
              <a:tabLst/>
            </a:pPr>
            <a:r>
              <a:rPr lang="en-GB" dirty="0"/>
              <a:t>If you sail on coastal waters carry flares and keep them dry. </a:t>
            </a:r>
          </a:p>
          <a:p>
            <a:pPr marR="0" algn="l" defTabSz="1733930" rtl="0" fontAlgn="auto" latinLnBrk="0" hangingPunct="0">
              <a:lnSpc>
                <a:spcPct val="100000"/>
              </a:lnSpc>
              <a:spcBef>
                <a:spcPts val="0"/>
              </a:spcBef>
              <a:spcAft>
                <a:spcPts val="0"/>
              </a:spcAft>
              <a:buClrTx/>
              <a:buSzTx/>
              <a:tabLst/>
            </a:pPr>
            <a:r>
              <a:rPr lang="en-GB" dirty="0"/>
              <a:t>Read the instructions and explain to your </a:t>
            </a:r>
            <a:r>
              <a:rPr lang="en-GB" dirty="0">
                <a:solidFill>
                  <a:srgbClr val="C00000"/>
                </a:solidFill>
              </a:rPr>
              <a:t>crew</a:t>
            </a:r>
            <a:r>
              <a:rPr lang="en-GB" dirty="0"/>
              <a:t> how to use flares before the need arises.</a:t>
            </a:r>
            <a:endParaRPr kumimoji="0" lang="en-GB" b="0" i="0" u="none" strike="noStrike" cap="none" spc="0" normalizeH="0" baseline="0" dirty="0">
              <a:ln>
                <a:noFill/>
              </a:ln>
              <a:solidFill>
                <a:srgbClr val="5E5E5E"/>
              </a:solidFill>
              <a:effectLst/>
              <a:uFillTx/>
              <a:latin typeface="+mn-lt"/>
              <a:ea typeface="+mn-ea"/>
              <a:cs typeface="+mn-cs"/>
              <a:sym typeface="Helvetica Neue"/>
            </a:endParaRPr>
          </a:p>
        </p:txBody>
      </p:sp>
      <p:pic>
        <p:nvPicPr>
          <p:cNvPr id="7" name="Picture 6" descr="A picture containing person, outdoor, person&#10;&#10;Description automatically generated">
            <a:extLst>
              <a:ext uri="{FF2B5EF4-FFF2-40B4-BE49-F238E27FC236}">
                <a16:creationId xmlns:a16="http://schemas.microsoft.com/office/drawing/2014/main" id="{AF014C35-C5B8-8C46-953B-47A19ADB95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1200" y="5874825"/>
            <a:ext cx="6502400" cy="2540000"/>
          </a:xfrm>
          <a:prstGeom prst="rect">
            <a:avLst/>
          </a:prstGeom>
        </p:spPr>
      </p:pic>
    </p:spTree>
    <p:extLst>
      <p:ext uri="{BB962C8B-B14F-4D97-AF65-F5344CB8AC3E}">
        <p14:creationId xmlns:p14="http://schemas.microsoft.com/office/powerpoint/2010/main" val="295739747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Sailing in Coastal Waters</a:t>
            </a:r>
          </a:p>
        </p:txBody>
      </p:sp>
      <p:sp>
        <p:nvSpPr>
          <p:cNvPr id="2" name="TextBox 1">
            <a:extLst>
              <a:ext uri="{FF2B5EF4-FFF2-40B4-BE49-F238E27FC236}">
                <a16:creationId xmlns:a16="http://schemas.microsoft.com/office/drawing/2014/main" id="{23EA2FAE-3F33-9141-B393-062D8F6B457D}"/>
              </a:ext>
            </a:extLst>
          </p:cNvPr>
          <p:cNvSpPr txBox="1"/>
          <p:nvPr/>
        </p:nvSpPr>
        <p:spPr>
          <a:xfrm>
            <a:off x="1957465" y="3153744"/>
            <a:ext cx="8079698" cy="37959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kumimoji="0" lang="en-GB" b="0" i="0" u="none" strike="noStrike" cap="none" spc="0" normalizeH="0" baseline="0" dirty="0">
                <a:ln>
                  <a:noFill/>
                </a:ln>
                <a:solidFill>
                  <a:srgbClr val="5E5E5E"/>
                </a:solidFill>
                <a:effectLst/>
                <a:uFillTx/>
                <a:latin typeface="+mn-lt"/>
                <a:ea typeface="+mn-ea"/>
                <a:cs typeface="+mn-cs"/>
                <a:sym typeface="Helvetica Neue"/>
              </a:rPr>
              <a:t>Coastal waters pro</a:t>
            </a:r>
            <a:r>
              <a:rPr lang="en-GB" dirty="0"/>
              <a:t>vide some wonderful sailing venues with the opportunity for good racing or day sailing. Care should be taken as waves can develop quickly on the sea when the wind reaches Force 3 or more, especially in open waters.</a:t>
            </a:r>
          </a:p>
          <a:p>
            <a:pPr marR="0" algn="l" defTabSz="1733930" rtl="0" fontAlgn="auto" latinLnBrk="0" hangingPunct="0">
              <a:lnSpc>
                <a:spcPct val="100000"/>
              </a:lnSpc>
              <a:spcBef>
                <a:spcPts val="0"/>
              </a:spcBef>
              <a:spcAft>
                <a:spcPts val="0"/>
              </a:spcAft>
              <a:buClrTx/>
              <a:buSzTx/>
              <a:tabLst/>
            </a:pPr>
            <a:endParaRPr kumimoji="0" lang="en-GB"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Before you go afloat in coastal waters, check the weather forecast for several hours ahead and ensure the conditions will be within your capabilities. Additionally, check the time of high and low water, and find out the direction of the tidal stream during the time </a:t>
            </a:r>
            <a:r>
              <a:rPr lang="en-GB"/>
              <a:t>you plan </a:t>
            </a:r>
            <a:r>
              <a:rPr lang="en-GB" dirty="0"/>
              <a:t>to be sailing.</a:t>
            </a:r>
          </a:p>
          <a:p>
            <a:pPr marR="0" algn="l" defTabSz="1733930" rtl="0" fontAlgn="auto" latinLnBrk="0" hangingPunct="0">
              <a:lnSpc>
                <a:spcPct val="100000"/>
              </a:lnSpc>
              <a:spcBef>
                <a:spcPts val="0"/>
              </a:spcBef>
              <a:spcAft>
                <a:spcPts val="0"/>
              </a:spcAft>
              <a:buClrTx/>
              <a:buSzTx/>
              <a:tabLst/>
            </a:pPr>
            <a:endParaRPr kumimoji="0" lang="en-GB"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kumimoji="0" lang="en-GB" b="0" i="0" u="none" strike="noStrike" cap="none" spc="0" normalizeH="0" baseline="0" dirty="0">
                <a:ln>
                  <a:noFill/>
                </a:ln>
                <a:solidFill>
                  <a:srgbClr val="5E5E5E"/>
                </a:solidFill>
                <a:effectLst/>
                <a:uFillTx/>
                <a:latin typeface="+mn-lt"/>
                <a:ea typeface="+mn-ea"/>
                <a:cs typeface="+mn-cs"/>
                <a:sym typeface="Helvetica Neue"/>
              </a:rPr>
              <a:t>You can find the times of high and low water in a local tide table, and the direction of the tidal stream from a pilot guide, tidal atlas or chart of the area. It is best to sail from an RYA Recognised Training Centre but, if you do go out, if you are in any doubt, ask an experienced local sailor for advice. Tell a reliable person of your plans and the time you expect to be back so they can notify the rescue services if you do not return in time.</a:t>
            </a:r>
          </a:p>
        </p:txBody>
      </p:sp>
    </p:spTree>
    <p:extLst>
      <p:ext uri="{BB962C8B-B14F-4D97-AF65-F5344CB8AC3E}">
        <p14:creationId xmlns:p14="http://schemas.microsoft.com/office/powerpoint/2010/main" val="205419530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Safety matters – the Seven Common Senses</a:t>
            </a:r>
          </a:p>
        </p:txBody>
      </p:sp>
      <p:sp>
        <p:nvSpPr>
          <p:cNvPr id="2" name="TextBox 1">
            <a:extLst>
              <a:ext uri="{FF2B5EF4-FFF2-40B4-BE49-F238E27FC236}">
                <a16:creationId xmlns:a16="http://schemas.microsoft.com/office/drawing/2014/main" id="{23EA2FAE-3F33-9141-B393-062D8F6B457D}"/>
              </a:ext>
            </a:extLst>
          </p:cNvPr>
          <p:cNvSpPr txBox="1"/>
          <p:nvPr/>
        </p:nvSpPr>
        <p:spPr>
          <a:xfrm>
            <a:off x="2098623" y="3029985"/>
            <a:ext cx="8079698" cy="293413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kumimoji="0" lang="en-GB" sz="2400" b="0" i="0" u="none" strike="noStrike" cap="none" spc="0" normalizeH="0" baseline="0" dirty="0">
                <a:ln>
                  <a:noFill/>
                </a:ln>
                <a:solidFill>
                  <a:srgbClr val="5E5E5E"/>
                </a:solidFill>
                <a:effectLst/>
                <a:uFillTx/>
                <a:latin typeface="+mn-lt"/>
                <a:ea typeface="+mn-ea"/>
                <a:cs typeface="+mn-cs"/>
                <a:sym typeface="Helvetica Neue"/>
              </a:rPr>
              <a:t>1, Is all your equipment seaworthy and suitable?</a:t>
            </a:r>
          </a:p>
          <a:p>
            <a:pPr marR="0" algn="l" defTabSz="1733930" rtl="0" fontAlgn="auto" latinLnBrk="0" hangingPunct="0">
              <a:lnSpc>
                <a:spcPct val="100000"/>
              </a:lnSpc>
              <a:spcBef>
                <a:spcPts val="0"/>
              </a:spcBef>
              <a:spcAft>
                <a:spcPts val="0"/>
              </a:spcAft>
              <a:buClrTx/>
              <a:buSzTx/>
              <a:tabLst/>
            </a:pPr>
            <a:endParaRPr lang="en-GB" dirty="0"/>
          </a:p>
          <a:p>
            <a:pPr marR="0" algn="l" defTabSz="1733930" rtl="0" fontAlgn="auto" latinLnBrk="0" hangingPunct="0">
              <a:lnSpc>
                <a:spcPct val="100000"/>
              </a:lnSpc>
              <a:spcBef>
                <a:spcPts val="0"/>
              </a:spcBef>
              <a:spcAft>
                <a:spcPts val="0"/>
              </a:spcAft>
              <a:buClrTx/>
              <a:buSzTx/>
              <a:tabLst/>
            </a:pPr>
            <a:r>
              <a:rPr lang="en-GB" dirty="0">
                <a:solidFill>
                  <a:srgbClr val="C00000"/>
                </a:solidFill>
              </a:rPr>
              <a:t>Clothing</a:t>
            </a:r>
            <a:r>
              <a:rPr lang="en-GB" dirty="0"/>
              <a:t>: make sure you are wearing suitable clothing to keep you warm and comfortable during your sailing session.</a:t>
            </a:r>
          </a:p>
          <a:p>
            <a:pPr marR="0" algn="l" defTabSz="1733930" rtl="0" fontAlgn="auto" latinLnBrk="0" hangingPunct="0">
              <a:lnSpc>
                <a:spcPct val="100000"/>
              </a:lnSpc>
              <a:spcBef>
                <a:spcPts val="0"/>
              </a:spcBef>
              <a:spcAft>
                <a:spcPts val="0"/>
              </a:spcAft>
              <a:buClrTx/>
              <a:buSzTx/>
              <a:tabLst/>
            </a:pPr>
            <a:endParaRPr lang="en-GB" dirty="0"/>
          </a:p>
          <a:p>
            <a:pPr marR="0" algn="l" defTabSz="1733930" rtl="0" fontAlgn="auto" latinLnBrk="0" hangingPunct="0">
              <a:lnSpc>
                <a:spcPct val="100000"/>
              </a:lnSpc>
              <a:spcBef>
                <a:spcPts val="0"/>
              </a:spcBef>
              <a:spcAft>
                <a:spcPts val="0"/>
              </a:spcAft>
              <a:buClrTx/>
              <a:buSzTx/>
              <a:tabLst/>
            </a:pPr>
            <a:r>
              <a:rPr lang="en-GB" dirty="0"/>
              <a:t>The most common cause of need for rescue is component </a:t>
            </a:r>
            <a:r>
              <a:rPr lang="en-GB"/>
              <a:t>failure.</a:t>
            </a:r>
            <a:endParaRPr lang="en-GB" dirty="0"/>
          </a:p>
          <a:p>
            <a:pPr marR="0" algn="l" defTabSz="1733930" rtl="0" fontAlgn="auto" latinLnBrk="0" hangingPunct="0">
              <a:lnSpc>
                <a:spcPct val="100000"/>
              </a:lnSpc>
              <a:spcBef>
                <a:spcPts val="0"/>
              </a:spcBef>
              <a:spcAft>
                <a:spcPts val="0"/>
              </a:spcAft>
              <a:buClrTx/>
              <a:buSzTx/>
              <a:tabLst/>
            </a:pPr>
            <a:r>
              <a:rPr lang="en-GB" dirty="0">
                <a:solidFill>
                  <a:srgbClr val="C00000"/>
                </a:solidFill>
              </a:rPr>
              <a:t>Boat and rigging</a:t>
            </a:r>
            <a:r>
              <a:rPr lang="en-GB" dirty="0"/>
              <a:t>: Check the integrity of the boats hull and rig, ensuring all ropes are secure and in good condition</a:t>
            </a:r>
          </a:p>
          <a:p>
            <a:pPr marR="0" algn="l" defTabSz="1733930" rtl="0" fontAlgn="auto" latinLnBrk="0" hangingPunct="0">
              <a:lnSpc>
                <a:spcPct val="100000"/>
              </a:lnSpc>
              <a:spcBef>
                <a:spcPts val="0"/>
              </a:spcBef>
              <a:spcAft>
                <a:spcPts val="0"/>
              </a:spcAft>
              <a:buClrTx/>
              <a:buSzTx/>
              <a:tabLst/>
            </a:pPr>
            <a:endParaRPr lang="en-GB" dirty="0"/>
          </a:p>
          <a:p>
            <a:pPr marR="0" algn="l" defTabSz="1733930" rtl="0" fontAlgn="auto" latinLnBrk="0" hangingPunct="0">
              <a:lnSpc>
                <a:spcPct val="100000"/>
              </a:lnSpc>
              <a:spcBef>
                <a:spcPts val="0"/>
              </a:spcBef>
              <a:spcAft>
                <a:spcPts val="0"/>
              </a:spcAft>
              <a:buClrTx/>
              <a:buSzTx/>
              <a:tabLst/>
            </a:pPr>
            <a:r>
              <a:rPr lang="en-GB" dirty="0">
                <a:solidFill>
                  <a:srgbClr val="C00000"/>
                </a:solidFill>
              </a:rPr>
              <a:t>Essential Spares</a:t>
            </a:r>
            <a:r>
              <a:rPr lang="en-GB" dirty="0"/>
              <a:t>: You should carry with you spare rigging/tow line and a means of attracting attention, such as a whistle.</a:t>
            </a:r>
          </a:p>
        </p:txBody>
      </p:sp>
    </p:spTree>
    <p:extLst>
      <p:ext uri="{BB962C8B-B14F-4D97-AF65-F5344CB8AC3E}">
        <p14:creationId xmlns:p14="http://schemas.microsoft.com/office/powerpoint/2010/main" val="142041814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Safety matters – the Seven Common Senses</a:t>
            </a:r>
          </a:p>
        </p:txBody>
      </p:sp>
      <p:sp>
        <p:nvSpPr>
          <p:cNvPr id="2" name="TextBox 1">
            <a:extLst>
              <a:ext uri="{FF2B5EF4-FFF2-40B4-BE49-F238E27FC236}">
                <a16:creationId xmlns:a16="http://schemas.microsoft.com/office/drawing/2014/main" id="{23EA2FAE-3F33-9141-B393-062D8F6B457D}"/>
              </a:ext>
            </a:extLst>
          </p:cNvPr>
          <p:cNvSpPr txBox="1"/>
          <p:nvPr/>
        </p:nvSpPr>
        <p:spPr>
          <a:xfrm>
            <a:off x="2098623" y="3522427"/>
            <a:ext cx="8079698" cy="19492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lang="en-GB" sz="2400" dirty="0"/>
              <a:t>2</a:t>
            </a:r>
            <a:r>
              <a:rPr kumimoji="0" lang="en-GB" sz="2400" b="0" i="0" u="none" strike="noStrike" cap="none" spc="0" normalizeH="0" baseline="0" dirty="0">
                <a:ln>
                  <a:noFill/>
                </a:ln>
                <a:solidFill>
                  <a:srgbClr val="5E5E5E"/>
                </a:solidFill>
                <a:effectLst/>
                <a:uFillTx/>
                <a:latin typeface="+mn-lt"/>
                <a:ea typeface="+mn-ea"/>
                <a:cs typeface="+mn-cs"/>
                <a:sym typeface="Helvetica Neue"/>
              </a:rPr>
              <a:t>, Tell someone where you are going and when you will be back.</a:t>
            </a:r>
          </a:p>
          <a:p>
            <a:pPr marR="0" algn="l" defTabSz="1733930" rtl="0" fontAlgn="auto" latinLnBrk="0" hangingPunct="0">
              <a:lnSpc>
                <a:spcPct val="100000"/>
              </a:lnSpc>
              <a:spcBef>
                <a:spcPts val="0"/>
              </a:spcBef>
              <a:spcAft>
                <a:spcPts val="0"/>
              </a:spcAft>
              <a:buClrTx/>
              <a:buSzTx/>
              <a:tabLst/>
            </a:pPr>
            <a:endParaRPr kumimoji="0" lang="en-GB" sz="2400"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It is recommended that you always sail at a venue that has safety provision and, as an extra safety precaution, always ensure that a responsible person knows that you have gone on the water and that you have returned.</a:t>
            </a:r>
            <a:endParaRPr kumimoji="0" lang="en-GB" b="0" i="0" u="none" strike="noStrike" cap="none" spc="0" normalizeH="0" baseline="0" dirty="0">
              <a:ln>
                <a:noFill/>
              </a:ln>
              <a:solidFill>
                <a:srgbClr val="5E5E5E"/>
              </a:solidFill>
              <a:effectLst/>
              <a:uFillTx/>
              <a:latin typeface="+mn-lt"/>
              <a:ea typeface="+mn-ea"/>
              <a:cs typeface="+mn-cs"/>
              <a:sym typeface="Helvetica Neue"/>
            </a:endParaRPr>
          </a:p>
        </p:txBody>
      </p:sp>
    </p:spTree>
    <p:extLst>
      <p:ext uri="{BB962C8B-B14F-4D97-AF65-F5344CB8AC3E}">
        <p14:creationId xmlns:p14="http://schemas.microsoft.com/office/powerpoint/2010/main" val="203944485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Safety matters – the Seven Common Senses</a:t>
            </a:r>
          </a:p>
        </p:txBody>
      </p:sp>
      <p:sp>
        <p:nvSpPr>
          <p:cNvPr id="2" name="TextBox 1">
            <a:extLst>
              <a:ext uri="{FF2B5EF4-FFF2-40B4-BE49-F238E27FC236}">
                <a16:creationId xmlns:a16="http://schemas.microsoft.com/office/drawing/2014/main" id="{23EA2FAE-3F33-9141-B393-062D8F6B457D}"/>
              </a:ext>
            </a:extLst>
          </p:cNvPr>
          <p:cNvSpPr txBox="1"/>
          <p:nvPr/>
        </p:nvSpPr>
        <p:spPr>
          <a:xfrm>
            <a:off x="2098623" y="3830204"/>
            <a:ext cx="8079698" cy="13336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kumimoji="0" lang="en-GB" sz="2400" b="0" i="0" u="none" strike="noStrike" cap="none" spc="0" normalizeH="0" baseline="0" dirty="0">
                <a:ln>
                  <a:noFill/>
                </a:ln>
                <a:solidFill>
                  <a:srgbClr val="5E5E5E"/>
                </a:solidFill>
                <a:effectLst/>
                <a:uFillTx/>
                <a:latin typeface="+mn-lt"/>
                <a:ea typeface="+mn-ea"/>
                <a:cs typeface="+mn-cs"/>
                <a:sym typeface="Helvetica Neue"/>
              </a:rPr>
              <a:t>3, Obtain a forecast for the local sailing area.</a:t>
            </a:r>
          </a:p>
          <a:p>
            <a:pPr marR="0" algn="l" defTabSz="1733930" rtl="0" fontAlgn="auto" latinLnBrk="0" hangingPunct="0">
              <a:lnSpc>
                <a:spcPct val="100000"/>
              </a:lnSpc>
              <a:spcBef>
                <a:spcPts val="0"/>
              </a:spcBef>
              <a:spcAft>
                <a:spcPts val="0"/>
              </a:spcAft>
              <a:buClrTx/>
              <a:buSzTx/>
              <a:tabLst/>
            </a:pPr>
            <a:endParaRPr kumimoji="0" lang="en-GB" sz="2400"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To avoid being caught out by changing conditions, get a forecast. If you are sailing at a new location it is advisable to seek advice from experienced local sailors.</a:t>
            </a:r>
            <a:endParaRPr kumimoji="0" lang="en-GB" b="0" i="0" u="none" strike="noStrike" cap="none" spc="0" normalizeH="0" baseline="0" dirty="0">
              <a:ln>
                <a:noFill/>
              </a:ln>
              <a:solidFill>
                <a:srgbClr val="5E5E5E"/>
              </a:solidFill>
              <a:effectLst/>
              <a:uFillTx/>
              <a:latin typeface="+mn-lt"/>
              <a:ea typeface="+mn-ea"/>
              <a:cs typeface="+mn-cs"/>
              <a:sym typeface="Helvetica Neue"/>
            </a:endParaRPr>
          </a:p>
        </p:txBody>
      </p:sp>
    </p:spTree>
    <p:extLst>
      <p:ext uri="{BB962C8B-B14F-4D97-AF65-F5344CB8AC3E}">
        <p14:creationId xmlns:p14="http://schemas.microsoft.com/office/powerpoint/2010/main" val="333912489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Safety matters – the Seven Common Senses</a:t>
            </a:r>
          </a:p>
        </p:txBody>
      </p:sp>
      <p:sp>
        <p:nvSpPr>
          <p:cNvPr id="2" name="TextBox 1">
            <a:extLst>
              <a:ext uri="{FF2B5EF4-FFF2-40B4-BE49-F238E27FC236}">
                <a16:creationId xmlns:a16="http://schemas.microsoft.com/office/drawing/2014/main" id="{23EA2FAE-3F33-9141-B393-062D8F6B457D}"/>
              </a:ext>
            </a:extLst>
          </p:cNvPr>
          <p:cNvSpPr txBox="1"/>
          <p:nvPr/>
        </p:nvSpPr>
        <p:spPr>
          <a:xfrm>
            <a:off x="2098623" y="3707093"/>
            <a:ext cx="8079698" cy="15799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kumimoji="0" lang="en-GB" sz="2400" b="0" i="0" u="none" strike="noStrike" cap="none" spc="0" normalizeH="0" baseline="0" dirty="0">
                <a:ln>
                  <a:noFill/>
                </a:ln>
                <a:solidFill>
                  <a:srgbClr val="5E5E5E"/>
                </a:solidFill>
                <a:effectLst/>
                <a:uFillTx/>
                <a:latin typeface="+mn-lt"/>
                <a:ea typeface="+mn-ea"/>
                <a:cs typeface="+mn-cs"/>
                <a:sym typeface="Helvetica Neue"/>
              </a:rPr>
              <a:t>4, Are you capable of handling prevailing conditions.</a:t>
            </a:r>
          </a:p>
          <a:p>
            <a:pPr marR="0" algn="l" defTabSz="1733930" rtl="0" fontAlgn="auto" latinLnBrk="0" hangingPunct="0">
              <a:lnSpc>
                <a:spcPct val="100000"/>
              </a:lnSpc>
              <a:spcBef>
                <a:spcPts val="0"/>
              </a:spcBef>
              <a:spcAft>
                <a:spcPts val="0"/>
              </a:spcAft>
              <a:buClrTx/>
              <a:buSzTx/>
              <a:tabLst/>
            </a:pPr>
            <a:endParaRPr kumimoji="0" lang="en-GB" sz="2400"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Ensure you are adequately experienced to handle the conditions you are going out in. Developing your skills in more challenging conditions should be done at a safe location which ideally has safety provision. If in doubt, don’t go out.</a:t>
            </a:r>
            <a:endParaRPr kumimoji="0" lang="en-GB" b="0" i="0" u="none" strike="noStrike" cap="none" spc="0" normalizeH="0" baseline="0" dirty="0">
              <a:ln>
                <a:noFill/>
              </a:ln>
              <a:solidFill>
                <a:srgbClr val="5E5E5E"/>
              </a:solidFill>
              <a:effectLst/>
              <a:uFillTx/>
              <a:latin typeface="+mn-lt"/>
              <a:ea typeface="+mn-ea"/>
              <a:cs typeface="+mn-cs"/>
              <a:sym typeface="Helvetica Neue"/>
            </a:endParaRPr>
          </a:p>
        </p:txBody>
      </p:sp>
    </p:spTree>
    <p:extLst>
      <p:ext uri="{BB962C8B-B14F-4D97-AF65-F5344CB8AC3E}">
        <p14:creationId xmlns:p14="http://schemas.microsoft.com/office/powerpoint/2010/main" val="313667680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Safety matters – the Seven Common Senses</a:t>
            </a:r>
          </a:p>
        </p:txBody>
      </p:sp>
      <p:sp>
        <p:nvSpPr>
          <p:cNvPr id="2" name="TextBox 1">
            <a:extLst>
              <a:ext uri="{FF2B5EF4-FFF2-40B4-BE49-F238E27FC236}">
                <a16:creationId xmlns:a16="http://schemas.microsoft.com/office/drawing/2014/main" id="{23EA2FAE-3F33-9141-B393-062D8F6B457D}"/>
              </a:ext>
            </a:extLst>
          </p:cNvPr>
          <p:cNvSpPr txBox="1"/>
          <p:nvPr/>
        </p:nvSpPr>
        <p:spPr>
          <a:xfrm>
            <a:off x="2098623" y="3830204"/>
            <a:ext cx="8079698" cy="13336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kumimoji="0" lang="en-GB" sz="2400" b="0" i="0" u="none" strike="noStrike" cap="none" spc="0" normalizeH="0" baseline="0" dirty="0">
                <a:ln>
                  <a:noFill/>
                </a:ln>
                <a:solidFill>
                  <a:srgbClr val="5E5E5E"/>
                </a:solidFill>
                <a:effectLst/>
                <a:uFillTx/>
                <a:latin typeface="+mn-lt"/>
                <a:ea typeface="+mn-ea"/>
                <a:cs typeface="+mn-cs"/>
                <a:sym typeface="Helvetica Neue"/>
              </a:rPr>
              <a:t>5, Sail with others.</a:t>
            </a:r>
          </a:p>
          <a:p>
            <a:pPr marR="0" algn="l" defTabSz="1733930" rtl="0" fontAlgn="auto" latinLnBrk="0" hangingPunct="0">
              <a:lnSpc>
                <a:spcPct val="100000"/>
              </a:lnSpc>
              <a:spcBef>
                <a:spcPts val="0"/>
              </a:spcBef>
              <a:spcAft>
                <a:spcPts val="0"/>
              </a:spcAft>
              <a:buClrTx/>
              <a:buSzTx/>
              <a:tabLst/>
            </a:pPr>
            <a:endParaRPr kumimoji="0" lang="en-GB" sz="2400"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Its more fun to sail with others. Not only do you learn from a sailing buddy but there will always be someone close by should you need a hand.</a:t>
            </a:r>
            <a:endParaRPr kumimoji="0" lang="en-GB" b="0" i="0" u="none" strike="noStrike" cap="none" spc="0" normalizeH="0" baseline="0" dirty="0">
              <a:ln>
                <a:noFill/>
              </a:ln>
              <a:solidFill>
                <a:srgbClr val="5E5E5E"/>
              </a:solidFill>
              <a:effectLst/>
              <a:uFillTx/>
              <a:latin typeface="+mn-lt"/>
              <a:ea typeface="+mn-ea"/>
              <a:cs typeface="+mn-cs"/>
              <a:sym typeface="Helvetica Neue"/>
            </a:endParaRPr>
          </a:p>
        </p:txBody>
      </p:sp>
    </p:spTree>
    <p:extLst>
      <p:ext uri="{BB962C8B-B14F-4D97-AF65-F5344CB8AC3E}">
        <p14:creationId xmlns:p14="http://schemas.microsoft.com/office/powerpoint/2010/main" val="12538314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Safety matters – the Seven Common Senses</a:t>
            </a:r>
          </a:p>
        </p:txBody>
      </p:sp>
      <p:sp>
        <p:nvSpPr>
          <p:cNvPr id="2" name="TextBox 1">
            <a:extLst>
              <a:ext uri="{FF2B5EF4-FFF2-40B4-BE49-F238E27FC236}">
                <a16:creationId xmlns:a16="http://schemas.microsoft.com/office/drawing/2014/main" id="{23EA2FAE-3F33-9141-B393-062D8F6B457D}"/>
              </a:ext>
            </a:extLst>
          </p:cNvPr>
          <p:cNvSpPr txBox="1"/>
          <p:nvPr/>
        </p:nvSpPr>
        <p:spPr>
          <a:xfrm>
            <a:off x="2098623" y="3337763"/>
            <a:ext cx="8079698" cy="231858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lang="en-GB" sz="2400" dirty="0"/>
              <a:t>6</a:t>
            </a:r>
            <a:r>
              <a:rPr kumimoji="0" lang="en-GB" sz="2400" b="0" i="0" u="none" strike="noStrike" cap="none" spc="0" normalizeH="0" baseline="0" dirty="0">
                <a:ln>
                  <a:noFill/>
                </a:ln>
                <a:solidFill>
                  <a:srgbClr val="5E5E5E"/>
                </a:solidFill>
                <a:effectLst/>
                <a:uFillTx/>
                <a:latin typeface="+mn-lt"/>
                <a:ea typeface="+mn-ea"/>
                <a:cs typeface="+mn-cs"/>
                <a:sym typeface="Helvetica Neue"/>
              </a:rPr>
              <a:t>, Avoid strong tides, offshore winds and poor visibility.</a:t>
            </a:r>
          </a:p>
          <a:p>
            <a:pPr marR="0" algn="l" defTabSz="1733930" rtl="0" fontAlgn="auto" latinLnBrk="0" hangingPunct="0">
              <a:lnSpc>
                <a:spcPct val="100000"/>
              </a:lnSpc>
              <a:spcBef>
                <a:spcPts val="0"/>
              </a:spcBef>
              <a:spcAft>
                <a:spcPts val="0"/>
              </a:spcAft>
              <a:buClrTx/>
              <a:buSzTx/>
              <a:tabLst/>
            </a:pPr>
            <a:endParaRPr kumimoji="0" lang="en-GB" sz="2400"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Offshore winds and strong tidal streams can sweep you away from the safety of your chosen sailing area. It is essential that you understand the conditions you are sailing in and what consequences could occur.</a:t>
            </a:r>
          </a:p>
          <a:p>
            <a:pPr marR="0" algn="l" defTabSz="1733930" rtl="0" fontAlgn="auto" latinLnBrk="0" hangingPunct="0">
              <a:lnSpc>
                <a:spcPct val="100000"/>
              </a:lnSpc>
              <a:spcBef>
                <a:spcPts val="0"/>
              </a:spcBef>
              <a:spcAft>
                <a:spcPts val="0"/>
              </a:spcAft>
              <a:buClrTx/>
              <a:buSzTx/>
              <a:tabLst/>
            </a:pPr>
            <a:endParaRPr kumimoji="0" lang="en-GB"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Poor visibility is best avoided as it prevents you from seeing dangers and others from seeing you should you get into difficulty.</a:t>
            </a:r>
            <a:endParaRPr kumimoji="0" lang="en-GB" b="0" i="0" u="none" strike="noStrike" cap="none" spc="0" normalizeH="0" baseline="0" dirty="0">
              <a:ln>
                <a:noFill/>
              </a:ln>
              <a:solidFill>
                <a:srgbClr val="5E5E5E"/>
              </a:solidFill>
              <a:effectLst/>
              <a:uFillTx/>
              <a:latin typeface="+mn-lt"/>
              <a:ea typeface="+mn-ea"/>
              <a:cs typeface="+mn-cs"/>
              <a:sym typeface="Helvetica Neue"/>
            </a:endParaRPr>
          </a:p>
        </p:txBody>
      </p:sp>
    </p:spTree>
    <p:extLst>
      <p:ext uri="{BB962C8B-B14F-4D97-AF65-F5344CB8AC3E}">
        <p14:creationId xmlns:p14="http://schemas.microsoft.com/office/powerpoint/2010/main" val="220708344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Safety matters – the Seven Common Senses</a:t>
            </a:r>
          </a:p>
        </p:txBody>
      </p:sp>
      <p:sp>
        <p:nvSpPr>
          <p:cNvPr id="2" name="TextBox 1">
            <a:extLst>
              <a:ext uri="{FF2B5EF4-FFF2-40B4-BE49-F238E27FC236}">
                <a16:creationId xmlns:a16="http://schemas.microsoft.com/office/drawing/2014/main" id="{23EA2FAE-3F33-9141-B393-062D8F6B457D}"/>
              </a:ext>
            </a:extLst>
          </p:cNvPr>
          <p:cNvSpPr txBox="1"/>
          <p:nvPr/>
        </p:nvSpPr>
        <p:spPr>
          <a:xfrm>
            <a:off x="2098623" y="3830206"/>
            <a:ext cx="8079698" cy="13336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lang="en-GB" sz="2400" dirty="0"/>
              <a:t>7</a:t>
            </a:r>
            <a:r>
              <a:rPr kumimoji="0" lang="en-GB" sz="2400" b="0" i="0" u="none" strike="noStrike" cap="none" spc="0" normalizeH="0" baseline="0" dirty="0">
                <a:ln>
                  <a:noFill/>
                </a:ln>
                <a:solidFill>
                  <a:srgbClr val="5E5E5E"/>
                </a:solidFill>
                <a:effectLst/>
                <a:uFillTx/>
                <a:latin typeface="+mn-lt"/>
                <a:ea typeface="+mn-ea"/>
                <a:cs typeface="+mn-cs"/>
                <a:sym typeface="Helvetica Neue"/>
              </a:rPr>
              <a:t>, Consider other water users.</a:t>
            </a:r>
          </a:p>
          <a:p>
            <a:pPr marR="0" algn="l" defTabSz="1733930" rtl="0" fontAlgn="auto" latinLnBrk="0" hangingPunct="0">
              <a:lnSpc>
                <a:spcPct val="100000"/>
              </a:lnSpc>
              <a:spcBef>
                <a:spcPts val="0"/>
              </a:spcBef>
              <a:spcAft>
                <a:spcPts val="0"/>
              </a:spcAft>
              <a:buClrTx/>
              <a:buSzTx/>
              <a:tabLst/>
            </a:pPr>
            <a:endParaRPr kumimoji="0" lang="en-GB" sz="2400"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Many sailing locations are busy with other water users. You should respect others on the water by giving them space and taking all necessary action to avoid collision.</a:t>
            </a:r>
            <a:endParaRPr kumimoji="0" lang="en-GB" b="0" i="0" u="none" strike="noStrike" cap="none" spc="0" normalizeH="0" baseline="0" dirty="0">
              <a:ln>
                <a:noFill/>
              </a:ln>
              <a:solidFill>
                <a:srgbClr val="5E5E5E"/>
              </a:solidFill>
              <a:effectLst/>
              <a:uFillTx/>
              <a:latin typeface="+mn-lt"/>
              <a:ea typeface="+mn-ea"/>
              <a:cs typeface="+mn-cs"/>
              <a:sym typeface="Helvetica Neue"/>
            </a:endParaRPr>
          </a:p>
        </p:txBody>
      </p:sp>
    </p:spTree>
    <p:extLst>
      <p:ext uri="{BB962C8B-B14F-4D97-AF65-F5344CB8AC3E}">
        <p14:creationId xmlns:p14="http://schemas.microsoft.com/office/powerpoint/2010/main" val="208098019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A5A47B-5FA1-5B4A-ACCE-3AAE4B8150AC}"/>
              </a:ext>
            </a:extLst>
          </p:cNvPr>
          <p:cNvSpPr txBox="1"/>
          <p:nvPr/>
        </p:nvSpPr>
        <p:spPr>
          <a:xfrm>
            <a:off x="1528996" y="648990"/>
            <a:ext cx="728522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r>
              <a:rPr kumimoji="0" lang="en-GB" sz="6000" b="0" i="0" u="none" strike="noStrike" cap="none" spc="0" normalizeH="0" baseline="0" dirty="0">
                <a:ln>
                  <a:noFill/>
                </a:ln>
                <a:solidFill>
                  <a:schemeClr val="accent1">
                    <a:lumMod val="50000"/>
                  </a:schemeClr>
                </a:solidFill>
                <a:effectLst/>
                <a:uFillTx/>
                <a:latin typeface="+mn-lt"/>
                <a:ea typeface="+mn-ea"/>
                <a:cs typeface="+mn-cs"/>
                <a:sym typeface="Helvetica Neue"/>
              </a:rPr>
              <a:t>Safety on the Water</a:t>
            </a:r>
          </a:p>
        </p:txBody>
      </p:sp>
      <p:pic>
        <p:nvPicPr>
          <p:cNvPr id="5" name="Picture 4" descr="A picture containing icon&#10;&#10;Description automatically generated">
            <a:extLst>
              <a:ext uri="{FF2B5EF4-FFF2-40B4-BE49-F238E27FC236}">
                <a16:creationId xmlns:a16="http://schemas.microsoft.com/office/drawing/2014/main" id="{41AEC2E4-5DF9-2F4F-9240-D258BFF6A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8394" y="494216"/>
            <a:ext cx="1010171" cy="1499473"/>
          </a:xfrm>
          <a:prstGeom prst="rect">
            <a:avLst/>
          </a:prstGeom>
        </p:spPr>
      </p:pic>
      <p:cxnSp>
        <p:nvCxnSpPr>
          <p:cNvPr id="6" name="Straight Connector 5">
            <a:extLst>
              <a:ext uri="{FF2B5EF4-FFF2-40B4-BE49-F238E27FC236}">
                <a16:creationId xmlns:a16="http://schemas.microsoft.com/office/drawing/2014/main" id="{5B3F372D-75B1-CA4E-923D-F5B9155D7BA7}"/>
              </a:ext>
            </a:extLst>
          </p:cNvPr>
          <p:cNvCxnSpPr/>
          <p:nvPr/>
        </p:nvCxnSpPr>
        <p:spPr>
          <a:xfrm>
            <a:off x="1926235" y="1723869"/>
            <a:ext cx="8142158" cy="0"/>
          </a:xfrm>
          <a:prstGeom prst="line">
            <a:avLst/>
          </a:prstGeom>
          <a:noFill/>
          <a:ln w="50800" cap="flat">
            <a:solidFill>
              <a:schemeClr val="accent4">
                <a:lumMod val="75000"/>
              </a:schemeClr>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79D7C539-71C2-C446-981D-75E824E55553}"/>
              </a:ext>
            </a:extLst>
          </p:cNvPr>
          <p:cNvSpPr txBox="1"/>
          <p:nvPr/>
        </p:nvSpPr>
        <p:spPr>
          <a:xfrm>
            <a:off x="1926235" y="1921134"/>
            <a:ext cx="8142158"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1733930" rtl="0" fontAlgn="auto" latinLnBrk="0" hangingPunct="0">
              <a:lnSpc>
                <a:spcPct val="100000"/>
              </a:lnSpc>
              <a:spcBef>
                <a:spcPts val="0"/>
              </a:spcBef>
              <a:spcAft>
                <a:spcPts val="0"/>
              </a:spcAft>
              <a:buClrTx/>
              <a:buSzTx/>
              <a:buFontTx/>
              <a:buNone/>
              <a:tabLst/>
            </a:pPr>
            <a:r>
              <a:rPr kumimoji="0" lang="en-GB" sz="2800" b="0" i="0" u="none" strike="noStrike" cap="none" spc="0" normalizeH="0" baseline="0" dirty="0">
                <a:ln>
                  <a:noFill/>
                </a:ln>
                <a:solidFill>
                  <a:srgbClr val="5E5E5E"/>
                </a:solidFill>
                <a:effectLst/>
                <a:uFillTx/>
                <a:latin typeface="+mn-lt"/>
                <a:ea typeface="+mn-ea"/>
                <a:cs typeface="+mn-cs"/>
                <a:sym typeface="Helvetica Neue"/>
              </a:rPr>
              <a:t>Safety Equipment</a:t>
            </a:r>
          </a:p>
        </p:txBody>
      </p:sp>
      <p:sp>
        <p:nvSpPr>
          <p:cNvPr id="2" name="TextBox 1">
            <a:extLst>
              <a:ext uri="{FF2B5EF4-FFF2-40B4-BE49-F238E27FC236}">
                <a16:creationId xmlns:a16="http://schemas.microsoft.com/office/drawing/2014/main" id="{23EA2FAE-3F33-9141-B393-062D8F6B457D}"/>
              </a:ext>
            </a:extLst>
          </p:cNvPr>
          <p:cNvSpPr txBox="1"/>
          <p:nvPr/>
        </p:nvSpPr>
        <p:spPr>
          <a:xfrm>
            <a:off x="1988695" y="3444931"/>
            <a:ext cx="8079698" cy="33034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1733930" rtl="0" fontAlgn="auto" latinLnBrk="0" hangingPunct="0">
              <a:lnSpc>
                <a:spcPct val="100000"/>
              </a:lnSpc>
              <a:spcBef>
                <a:spcPts val="0"/>
              </a:spcBef>
              <a:spcAft>
                <a:spcPts val="0"/>
              </a:spcAft>
              <a:buClrTx/>
              <a:buSzTx/>
              <a:tabLst/>
            </a:pPr>
            <a:r>
              <a:rPr lang="en-GB" dirty="0"/>
              <a:t>Sailing is generally a very safe sport but, if you decide to sail in a location that is not an RYA Recognised Training Centre with designated safety cover, it is important to carry the appropriate safety equipment and know how to summon assistance if necessary.</a:t>
            </a:r>
          </a:p>
          <a:p>
            <a:pPr marR="0" algn="l" defTabSz="1733930" rtl="0" fontAlgn="auto" latinLnBrk="0" hangingPunct="0">
              <a:lnSpc>
                <a:spcPct val="100000"/>
              </a:lnSpc>
              <a:spcBef>
                <a:spcPts val="0"/>
              </a:spcBef>
              <a:spcAft>
                <a:spcPts val="0"/>
              </a:spcAft>
              <a:buClrTx/>
              <a:buSzTx/>
              <a:tabLst/>
            </a:pPr>
            <a:endParaRPr kumimoji="0" lang="en-GB"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The type and amount of gear you need will depend on the boat you sail and where you go afloat. A paddle to get you home if the wind drops may suffice if you sail on inland waters. If you sail on coastal waters, carry an anchor with sufficient line in case of a breakdown or lack of wind. Folding anchors are easiest to stow on a small boat.</a:t>
            </a:r>
          </a:p>
          <a:p>
            <a:pPr marR="0" algn="l" defTabSz="1733930" rtl="0" fontAlgn="auto" latinLnBrk="0" hangingPunct="0">
              <a:lnSpc>
                <a:spcPct val="100000"/>
              </a:lnSpc>
              <a:spcBef>
                <a:spcPts val="0"/>
              </a:spcBef>
              <a:spcAft>
                <a:spcPts val="0"/>
              </a:spcAft>
              <a:buClrTx/>
              <a:buSzTx/>
              <a:tabLst/>
            </a:pPr>
            <a:endParaRPr kumimoji="0" lang="en-GB" b="0" i="0" u="none" strike="noStrike" cap="none" spc="0" normalizeH="0" baseline="0" dirty="0">
              <a:ln>
                <a:noFill/>
              </a:ln>
              <a:solidFill>
                <a:srgbClr val="5E5E5E"/>
              </a:solidFill>
              <a:effectLst/>
              <a:uFillTx/>
              <a:latin typeface="+mn-lt"/>
              <a:ea typeface="+mn-ea"/>
              <a:cs typeface="+mn-cs"/>
              <a:sym typeface="Helvetica Neue"/>
            </a:endParaRPr>
          </a:p>
          <a:p>
            <a:pPr marR="0" algn="l" defTabSz="1733930" rtl="0" fontAlgn="auto" latinLnBrk="0" hangingPunct="0">
              <a:lnSpc>
                <a:spcPct val="100000"/>
              </a:lnSpc>
              <a:spcBef>
                <a:spcPts val="0"/>
              </a:spcBef>
              <a:spcAft>
                <a:spcPts val="0"/>
              </a:spcAft>
              <a:buClrTx/>
              <a:buSzTx/>
              <a:tabLst/>
            </a:pPr>
            <a:r>
              <a:rPr lang="en-GB" dirty="0"/>
              <a:t>If your boat is fitted with an engine or gas fuelled cooking equipment you should have a fire extinguisher on board. A small first-aid kit stowed in a waterproof container is useful in case an injury needs treatment before you can get ashore. Whatever equipment you carry, keep it in good condition and make sure that you know how to use it.</a:t>
            </a:r>
            <a:endParaRPr kumimoji="0" lang="en-GB" b="0" i="0" u="none" strike="noStrike" cap="none" spc="0" normalizeH="0" baseline="0" dirty="0">
              <a:ln>
                <a:noFill/>
              </a:ln>
              <a:solidFill>
                <a:srgbClr val="5E5E5E"/>
              </a:solidFill>
              <a:effectLst/>
              <a:uFillTx/>
              <a:latin typeface="+mn-lt"/>
              <a:ea typeface="+mn-ea"/>
              <a:cs typeface="+mn-cs"/>
              <a:sym typeface="Helvetica Neue"/>
            </a:endParaRPr>
          </a:p>
        </p:txBody>
      </p:sp>
    </p:spTree>
    <p:extLst>
      <p:ext uri="{BB962C8B-B14F-4D97-AF65-F5344CB8AC3E}">
        <p14:creationId xmlns:p14="http://schemas.microsoft.com/office/powerpoint/2010/main" val="3221365427"/>
      </p:ext>
    </p:extLst>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693</TotalTime>
  <Words>969</Words>
  <Application>Microsoft Macintosh PowerPoint</Application>
  <PresentationFormat>Custom</PresentationFormat>
  <Paragraphs>71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Helvetica Neue</vt:lpstr>
      <vt:lpstr>Helvetica Neue Medium</vt:lpstr>
      <vt:lpstr>21_BasicWhite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chris Haskins</cp:lastModifiedBy>
  <cp:revision>14</cp:revision>
  <dcterms:modified xsi:type="dcterms:W3CDTF">2021-05-05T18:11:17Z</dcterms:modified>
</cp:coreProperties>
</file>