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74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FF5978-9CA3-475C-9F63-DC330A180E4B}" type="doc">
      <dgm:prSet loTypeId="urn:microsoft.com/office/officeart/2008/layout/LinedList" loCatId="list" qsTypeId="urn:microsoft.com/office/officeart/2005/8/quickstyle/simple4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BD356222-2A7F-4D74-847A-5DB906D828E9}">
      <dgm:prSet/>
      <dgm:spPr/>
      <dgm:t>
        <a:bodyPr/>
        <a:lstStyle/>
        <a:p>
          <a:r>
            <a:rPr lang="en-GB"/>
            <a:t>Safety – alert attention and direct the reponse quickly</a:t>
          </a:r>
          <a:endParaRPr lang="en-US"/>
        </a:p>
      </dgm:t>
    </dgm:pt>
    <dgm:pt modelId="{F1541454-B7F2-45EE-89D5-1B9190D95E60}" type="parTrans" cxnId="{C66BF626-116B-4EEF-95D4-39373AE805A7}">
      <dgm:prSet/>
      <dgm:spPr/>
      <dgm:t>
        <a:bodyPr/>
        <a:lstStyle/>
        <a:p>
          <a:endParaRPr lang="en-US"/>
        </a:p>
      </dgm:t>
    </dgm:pt>
    <dgm:pt modelId="{CB81BCE3-3812-4B75-8CC7-50A9FF005056}" type="sibTrans" cxnId="{C66BF626-116B-4EEF-95D4-39373AE805A7}">
      <dgm:prSet/>
      <dgm:spPr/>
      <dgm:t>
        <a:bodyPr/>
        <a:lstStyle/>
        <a:p>
          <a:endParaRPr lang="en-US"/>
        </a:p>
      </dgm:t>
    </dgm:pt>
    <dgm:pt modelId="{82F010E5-7C45-4FE3-B0FB-13C2F000A9CD}">
      <dgm:prSet/>
      <dgm:spPr/>
      <dgm:t>
        <a:bodyPr/>
        <a:lstStyle/>
        <a:p>
          <a:r>
            <a:rPr lang="en-GB"/>
            <a:t>Efficient communication - between OODs and safety boat crews</a:t>
          </a:r>
          <a:endParaRPr lang="en-US"/>
        </a:p>
      </dgm:t>
    </dgm:pt>
    <dgm:pt modelId="{49D7D39F-B91A-4EDA-9D0F-C003CB22971A}" type="parTrans" cxnId="{4A8357FA-6705-4E91-AA0E-CE64C44D11A3}">
      <dgm:prSet/>
      <dgm:spPr/>
      <dgm:t>
        <a:bodyPr/>
        <a:lstStyle/>
        <a:p>
          <a:endParaRPr lang="en-US"/>
        </a:p>
      </dgm:t>
    </dgm:pt>
    <dgm:pt modelId="{D5C67219-7DD4-4DB9-A230-809472057052}" type="sibTrans" cxnId="{4A8357FA-6705-4E91-AA0E-CE64C44D11A3}">
      <dgm:prSet/>
      <dgm:spPr/>
      <dgm:t>
        <a:bodyPr/>
        <a:lstStyle/>
        <a:p>
          <a:endParaRPr lang="en-US"/>
        </a:p>
      </dgm:t>
    </dgm:pt>
    <dgm:pt modelId="{7916D940-A649-4A74-8B24-E0A1D0430823}">
      <dgm:prSet/>
      <dgm:spPr/>
      <dgm:t>
        <a:bodyPr/>
        <a:lstStyle/>
        <a:p>
          <a:r>
            <a:rPr lang="en-GB"/>
            <a:t>Sail Training – co-ordination between different groups on the water</a:t>
          </a:r>
          <a:endParaRPr lang="en-US"/>
        </a:p>
      </dgm:t>
    </dgm:pt>
    <dgm:pt modelId="{31EFB19C-F792-47EF-890C-FFD549FBF0D2}" type="parTrans" cxnId="{1D3D6184-42EB-4427-AC19-BC33E674097B}">
      <dgm:prSet/>
      <dgm:spPr/>
      <dgm:t>
        <a:bodyPr/>
        <a:lstStyle/>
        <a:p>
          <a:endParaRPr lang="en-US"/>
        </a:p>
      </dgm:t>
    </dgm:pt>
    <dgm:pt modelId="{EFE11889-29DD-4517-90D2-174F7C6BF37F}" type="sibTrans" cxnId="{1D3D6184-42EB-4427-AC19-BC33E674097B}">
      <dgm:prSet/>
      <dgm:spPr/>
      <dgm:t>
        <a:bodyPr/>
        <a:lstStyle/>
        <a:p>
          <a:endParaRPr lang="en-US"/>
        </a:p>
      </dgm:t>
    </dgm:pt>
    <dgm:pt modelId="{E89116FB-E718-496F-8133-53C30A810429}">
      <dgm:prSet/>
      <dgm:spPr/>
      <dgm:t>
        <a:bodyPr/>
        <a:lstStyle/>
        <a:p>
          <a:r>
            <a:rPr lang="en-GB"/>
            <a:t>Can address more than one person at a time</a:t>
          </a:r>
          <a:endParaRPr lang="en-US"/>
        </a:p>
      </dgm:t>
    </dgm:pt>
    <dgm:pt modelId="{EC477B1E-F8D0-4F23-846A-5530F76FBE8C}" type="parTrans" cxnId="{D2A8EE81-0B52-47CF-9D3E-6035CCC1D00C}">
      <dgm:prSet/>
      <dgm:spPr/>
      <dgm:t>
        <a:bodyPr/>
        <a:lstStyle/>
        <a:p>
          <a:endParaRPr lang="en-US"/>
        </a:p>
      </dgm:t>
    </dgm:pt>
    <dgm:pt modelId="{139AB3EC-B484-42DF-991C-85CF6B735097}" type="sibTrans" cxnId="{D2A8EE81-0B52-47CF-9D3E-6035CCC1D00C}">
      <dgm:prSet/>
      <dgm:spPr/>
      <dgm:t>
        <a:bodyPr/>
        <a:lstStyle/>
        <a:p>
          <a:endParaRPr lang="en-US"/>
        </a:p>
      </dgm:t>
    </dgm:pt>
    <dgm:pt modelId="{DAC666CB-B38A-41AD-89C4-EE1D82EC5C0B}">
      <dgm:prSet/>
      <dgm:spPr/>
      <dgm:t>
        <a:bodyPr/>
        <a:lstStyle/>
        <a:p>
          <a:r>
            <a:rPr lang="en-GB"/>
            <a:t>Good coverage</a:t>
          </a:r>
          <a:endParaRPr lang="en-US"/>
        </a:p>
      </dgm:t>
    </dgm:pt>
    <dgm:pt modelId="{2F69D494-63E2-4040-868E-656FFF483278}" type="parTrans" cxnId="{DD0FB738-44F2-4247-9F36-3A49D9D07218}">
      <dgm:prSet/>
      <dgm:spPr/>
      <dgm:t>
        <a:bodyPr/>
        <a:lstStyle/>
        <a:p>
          <a:endParaRPr lang="en-US"/>
        </a:p>
      </dgm:t>
    </dgm:pt>
    <dgm:pt modelId="{252793B0-6300-40B8-82C5-878CB5527DD9}" type="sibTrans" cxnId="{DD0FB738-44F2-4247-9F36-3A49D9D07218}">
      <dgm:prSet/>
      <dgm:spPr/>
      <dgm:t>
        <a:bodyPr/>
        <a:lstStyle/>
        <a:p>
          <a:endParaRPr lang="en-US"/>
        </a:p>
      </dgm:t>
    </dgm:pt>
    <dgm:pt modelId="{F600C52C-E8E5-4954-8EFE-A001AB3FBABD}">
      <dgm:prSet/>
      <dgm:spPr/>
      <dgm:t>
        <a:bodyPr/>
        <a:lstStyle/>
        <a:p>
          <a:r>
            <a:rPr lang="en-GB"/>
            <a:t>Easy and quick to use</a:t>
          </a:r>
          <a:endParaRPr lang="en-US"/>
        </a:p>
      </dgm:t>
    </dgm:pt>
    <dgm:pt modelId="{1E6B3EA3-B87E-435C-A149-D0F25BB5A001}" type="parTrans" cxnId="{CCCF7E4C-D9E3-42BC-ACB1-79C06859036F}">
      <dgm:prSet/>
      <dgm:spPr/>
      <dgm:t>
        <a:bodyPr/>
        <a:lstStyle/>
        <a:p>
          <a:endParaRPr lang="en-US"/>
        </a:p>
      </dgm:t>
    </dgm:pt>
    <dgm:pt modelId="{D781CF0E-1503-48E0-A480-DBA7DA32B12E}" type="sibTrans" cxnId="{CCCF7E4C-D9E3-42BC-ACB1-79C06859036F}">
      <dgm:prSet/>
      <dgm:spPr/>
      <dgm:t>
        <a:bodyPr/>
        <a:lstStyle/>
        <a:p>
          <a:endParaRPr lang="en-US"/>
        </a:p>
      </dgm:t>
    </dgm:pt>
    <dgm:pt modelId="{4477A922-DDB3-4243-A853-A420C5C3F62F}" type="pres">
      <dgm:prSet presAssocID="{04FF5978-9CA3-475C-9F63-DC330A180E4B}" presName="vert0" presStyleCnt="0">
        <dgm:presLayoutVars>
          <dgm:dir/>
          <dgm:animOne val="branch"/>
          <dgm:animLvl val="lvl"/>
        </dgm:presLayoutVars>
      </dgm:prSet>
      <dgm:spPr/>
    </dgm:pt>
    <dgm:pt modelId="{8A6946D2-222E-4A6F-91D0-3BCE722BD4C3}" type="pres">
      <dgm:prSet presAssocID="{BD356222-2A7F-4D74-847A-5DB906D828E9}" presName="thickLine" presStyleLbl="alignNode1" presStyleIdx="0" presStyleCnt="6"/>
      <dgm:spPr/>
    </dgm:pt>
    <dgm:pt modelId="{344D2BCD-A4BF-4A38-A2C9-5D9A2D4E8FBC}" type="pres">
      <dgm:prSet presAssocID="{BD356222-2A7F-4D74-847A-5DB906D828E9}" presName="horz1" presStyleCnt="0"/>
      <dgm:spPr/>
    </dgm:pt>
    <dgm:pt modelId="{48F7D690-2E23-4CCF-A1FC-EF58194DC1D6}" type="pres">
      <dgm:prSet presAssocID="{BD356222-2A7F-4D74-847A-5DB906D828E9}" presName="tx1" presStyleLbl="revTx" presStyleIdx="0" presStyleCnt="6"/>
      <dgm:spPr/>
    </dgm:pt>
    <dgm:pt modelId="{612E1B4B-797E-4603-BD2B-BB1A27F0AD50}" type="pres">
      <dgm:prSet presAssocID="{BD356222-2A7F-4D74-847A-5DB906D828E9}" presName="vert1" presStyleCnt="0"/>
      <dgm:spPr/>
    </dgm:pt>
    <dgm:pt modelId="{2E989F1A-461C-41B9-B4D9-2F06C0C5E9F3}" type="pres">
      <dgm:prSet presAssocID="{82F010E5-7C45-4FE3-B0FB-13C2F000A9CD}" presName="thickLine" presStyleLbl="alignNode1" presStyleIdx="1" presStyleCnt="6"/>
      <dgm:spPr/>
    </dgm:pt>
    <dgm:pt modelId="{B670ECAA-07AC-4240-A541-037ACC7F3704}" type="pres">
      <dgm:prSet presAssocID="{82F010E5-7C45-4FE3-B0FB-13C2F000A9CD}" presName="horz1" presStyleCnt="0"/>
      <dgm:spPr/>
    </dgm:pt>
    <dgm:pt modelId="{9E7AD224-BB05-47D5-B21A-55C2DAB81FF9}" type="pres">
      <dgm:prSet presAssocID="{82F010E5-7C45-4FE3-B0FB-13C2F000A9CD}" presName="tx1" presStyleLbl="revTx" presStyleIdx="1" presStyleCnt="6"/>
      <dgm:spPr/>
    </dgm:pt>
    <dgm:pt modelId="{E9E893FA-ECC8-46CB-9F13-60480365778A}" type="pres">
      <dgm:prSet presAssocID="{82F010E5-7C45-4FE3-B0FB-13C2F000A9CD}" presName="vert1" presStyleCnt="0"/>
      <dgm:spPr/>
    </dgm:pt>
    <dgm:pt modelId="{70E79AE9-3022-4DE2-B2E6-B8FD2F4C1E8E}" type="pres">
      <dgm:prSet presAssocID="{7916D940-A649-4A74-8B24-E0A1D0430823}" presName="thickLine" presStyleLbl="alignNode1" presStyleIdx="2" presStyleCnt="6"/>
      <dgm:spPr/>
    </dgm:pt>
    <dgm:pt modelId="{1C900F96-95FB-4492-96F7-467064439635}" type="pres">
      <dgm:prSet presAssocID="{7916D940-A649-4A74-8B24-E0A1D0430823}" presName="horz1" presStyleCnt="0"/>
      <dgm:spPr/>
    </dgm:pt>
    <dgm:pt modelId="{EE4D75F4-AC86-4E96-9E2B-03EF189DA4C0}" type="pres">
      <dgm:prSet presAssocID="{7916D940-A649-4A74-8B24-E0A1D0430823}" presName="tx1" presStyleLbl="revTx" presStyleIdx="2" presStyleCnt="6"/>
      <dgm:spPr/>
    </dgm:pt>
    <dgm:pt modelId="{DF770608-C907-4C96-96DC-26202A0747DD}" type="pres">
      <dgm:prSet presAssocID="{7916D940-A649-4A74-8B24-E0A1D0430823}" presName="vert1" presStyleCnt="0"/>
      <dgm:spPr/>
    </dgm:pt>
    <dgm:pt modelId="{609721B4-8DFC-4D6E-8115-EA54D8400E3B}" type="pres">
      <dgm:prSet presAssocID="{E89116FB-E718-496F-8133-53C30A810429}" presName="thickLine" presStyleLbl="alignNode1" presStyleIdx="3" presStyleCnt="6"/>
      <dgm:spPr/>
    </dgm:pt>
    <dgm:pt modelId="{CAEBE301-CD31-4D24-99BC-1E3091D86E0F}" type="pres">
      <dgm:prSet presAssocID="{E89116FB-E718-496F-8133-53C30A810429}" presName="horz1" presStyleCnt="0"/>
      <dgm:spPr/>
    </dgm:pt>
    <dgm:pt modelId="{2DA8692D-1AD6-44BA-AE5C-6C68CD986415}" type="pres">
      <dgm:prSet presAssocID="{E89116FB-E718-496F-8133-53C30A810429}" presName="tx1" presStyleLbl="revTx" presStyleIdx="3" presStyleCnt="6"/>
      <dgm:spPr/>
    </dgm:pt>
    <dgm:pt modelId="{116A5ED4-EAD9-4793-9E36-10E9585D6DBD}" type="pres">
      <dgm:prSet presAssocID="{E89116FB-E718-496F-8133-53C30A810429}" presName="vert1" presStyleCnt="0"/>
      <dgm:spPr/>
    </dgm:pt>
    <dgm:pt modelId="{67441882-3267-4FD8-B05D-BBAF3684E8A9}" type="pres">
      <dgm:prSet presAssocID="{DAC666CB-B38A-41AD-89C4-EE1D82EC5C0B}" presName="thickLine" presStyleLbl="alignNode1" presStyleIdx="4" presStyleCnt="6"/>
      <dgm:spPr/>
    </dgm:pt>
    <dgm:pt modelId="{6447ECB9-029D-4989-A1E8-DD96AB487D90}" type="pres">
      <dgm:prSet presAssocID="{DAC666CB-B38A-41AD-89C4-EE1D82EC5C0B}" presName="horz1" presStyleCnt="0"/>
      <dgm:spPr/>
    </dgm:pt>
    <dgm:pt modelId="{F0BC4185-421D-4906-8A10-A2CF6689F6B9}" type="pres">
      <dgm:prSet presAssocID="{DAC666CB-B38A-41AD-89C4-EE1D82EC5C0B}" presName="tx1" presStyleLbl="revTx" presStyleIdx="4" presStyleCnt="6"/>
      <dgm:spPr/>
    </dgm:pt>
    <dgm:pt modelId="{7B7BC5F8-393F-4B43-A4FD-5F0831C65F80}" type="pres">
      <dgm:prSet presAssocID="{DAC666CB-B38A-41AD-89C4-EE1D82EC5C0B}" presName="vert1" presStyleCnt="0"/>
      <dgm:spPr/>
    </dgm:pt>
    <dgm:pt modelId="{87048AC0-A30F-4577-9C5F-B2925C32F64A}" type="pres">
      <dgm:prSet presAssocID="{F600C52C-E8E5-4954-8EFE-A001AB3FBABD}" presName="thickLine" presStyleLbl="alignNode1" presStyleIdx="5" presStyleCnt="6"/>
      <dgm:spPr/>
    </dgm:pt>
    <dgm:pt modelId="{B36F3931-0A2E-41AB-967A-FCFC4224CEC8}" type="pres">
      <dgm:prSet presAssocID="{F600C52C-E8E5-4954-8EFE-A001AB3FBABD}" presName="horz1" presStyleCnt="0"/>
      <dgm:spPr/>
    </dgm:pt>
    <dgm:pt modelId="{57E06498-4AFA-44F6-9556-3265D5ABFB2A}" type="pres">
      <dgm:prSet presAssocID="{F600C52C-E8E5-4954-8EFE-A001AB3FBABD}" presName="tx1" presStyleLbl="revTx" presStyleIdx="5" presStyleCnt="6"/>
      <dgm:spPr/>
    </dgm:pt>
    <dgm:pt modelId="{EB22F892-800C-45FD-AFEB-EE8A75BD33BF}" type="pres">
      <dgm:prSet presAssocID="{F600C52C-E8E5-4954-8EFE-A001AB3FBABD}" presName="vert1" presStyleCnt="0"/>
      <dgm:spPr/>
    </dgm:pt>
  </dgm:ptLst>
  <dgm:cxnLst>
    <dgm:cxn modelId="{8B3B470C-C23F-4644-95B4-016173D7FB00}" type="presOf" srcId="{BD356222-2A7F-4D74-847A-5DB906D828E9}" destId="{48F7D690-2E23-4CCF-A1FC-EF58194DC1D6}" srcOrd="0" destOrd="0" presId="urn:microsoft.com/office/officeart/2008/layout/LinedList"/>
    <dgm:cxn modelId="{C66BF626-116B-4EEF-95D4-39373AE805A7}" srcId="{04FF5978-9CA3-475C-9F63-DC330A180E4B}" destId="{BD356222-2A7F-4D74-847A-5DB906D828E9}" srcOrd="0" destOrd="0" parTransId="{F1541454-B7F2-45EE-89D5-1B9190D95E60}" sibTransId="{CB81BCE3-3812-4B75-8CC7-50A9FF005056}"/>
    <dgm:cxn modelId="{9845D030-4C04-4709-A835-D0CD39FD7D45}" type="presOf" srcId="{E89116FB-E718-496F-8133-53C30A810429}" destId="{2DA8692D-1AD6-44BA-AE5C-6C68CD986415}" srcOrd="0" destOrd="0" presId="urn:microsoft.com/office/officeart/2008/layout/LinedList"/>
    <dgm:cxn modelId="{DD0FB738-44F2-4247-9F36-3A49D9D07218}" srcId="{04FF5978-9CA3-475C-9F63-DC330A180E4B}" destId="{DAC666CB-B38A-41AD-89C4-EE1D82EC5C0B}" srcOrd="4" destOrd="0" parTransId="{2F69D494-63E2-4040-868E-656FFF483278}" sibTransId="{252793B0-6300-40B8-82C5-878CB5527DD9}"/>
    <dgm:cxn modelId="{F5B5D66A-EC64-4803-AD9C-A61BDE376A17}" type="presOf" srcId="{04FF5978-9CA3-475C-9F63-DC330A180E4B}" destId="{4477A922-DDB3-4243-A853-A420C5C3F62F}" srcOrd="0" destOrd="0" presId="urn:microsoft.com/office/officeart/2008/layout/LinedList"/>
    <dgm:cxn modelId="{CCCF7E4C-D9E3-42BC-ACB1-79C06859036F}" srcId="{04FF5978-9CA3-475C-9F63-DC330A180E4B}" destId="{F600C52C-E8E5-4954-8EFE-A001AB3FBABD}" srcOrd="5" destOrd="0" parTransId="{1E6B3EA3-B87E-435C-A149-D0F25BB5A001}" sibTransId="{D781CF0E-1503-48E0-A480-DBA7DA32B12E}"/>
    <dgm:cxn modelId="{D2A8EE81-0B52-47CF-9D3E-6035CCC1D00C}" srcId="{04FF5978-9CA3-475C-9F63-DC330A180E4B}" destId="{E89116FB-E718-496F-8133-53C30A810429}" srcOrd="3" destOrd="0" parTransId="{EC477B1E-F8D0-4F23-846A-5530F76FBE8C}" sibTransId="{139AB3EC-B484-42DF-991C-85CF6B735097}"/>
    <dgm:cxn modelId="{03ECAA83-69CE-4FD2-9C6B-127532400FB2}" type="presOf" srcId="{F600C52C-E8E5-4954-8EFE-A001AB3FBABD}" destId="{57E06498-4AFA-44F6-9556-3265D5ABFB2A}" srcOrd="0" destOrd="0" presId="urn:microsoft.com/office/officeart/2008/layout/LinedList"/>
    <dgm:cxn modelId="{1D3D6184-42EB-4427-AC19-BC33E674097B}" srcId="{04FF5978-9CA3-475C-9F63-DC330A180E4B}" destId="{7916D940-A649-4A74-8B24-E0A1D0430823}" srcOrd="2" destOrd="0" parTransId="{31EFB19C-F792-47EF-890C-FFD549FBF0D2}" sibTransId="{EFE11889-29DD-4517-90D2-174F7C6BF37F}"/>
    <dgm:cxn modelId="{4D9FF7F8-4EC7-49B8-BAF3-29F9DA3829C8}" type="presOf" srcId="{7916D940-A649-4A74-8B24-E0A1D0430823}" destId="{EE4D75F4-AC86-4E96-9E2B-03EF189DA4C0}" srcOrd="0" destOrd="0" presId="urn:microsoft.com/office/officeart/2008/layout/LinedList"/>
    <dgm:cxn modelId="{4A8357FA-6705-4E91-AA0E-CE64C44D11A3}" srcId="{04FF5978-9CA3-475C-9F63-DC330A180E4B}" destId="{82F010E5-7C45-4FE3-B0FB-13C2F000A9CD}" srcOrd="1" destOrd="0" parTransId="{49D7D39F-B91A-4EDA-9D0F-C003CB22971A}" sibTransId="{D5C67219-7DD4-4DB9-A230-809472057052}"/>
    <dgm:cxn modelId="{013D1DFB-9801-4CA9-92A0-3FAB0C36F7A4}" type="presOf" srcId="{82F010E5-7C45-4FE3-B0FB-13C2F000A9CD}" destId="{9E7AD224-BB05-47D5-B21A-55C2DAB81FF9}" srcOrd="0" destOrd="0" presId="urn:microsoft.com/office/officeart/2008/layout/LinedList"/>
    <dgm:cxn modelId="{4D7470FF-B59C-45EC-8510-9DFAAED4F308}" type="presOf" srcId="{DAC666CB-B38A-41AD-89C4-EE1D82EC5C0B}" destId="{F0BC4185-421D-4906-8A10-A2CF6689F6B9}" srcOrd="0" destOrd="0" presId="urn:microsoft.com/office/officeart/2008/layout/LinedList"/>
    <dgm:cxn modelId="{36604511-CCFF-41F2-9D53-FE83A62EB8FE}" type="presParOf" srcId="{4477A922-DDB3-4243-A853-A420C5C3F62F}" destId="{8A6946D2-222E-4A6F-91D0-3BCE722BD4C3}" srcOrd="0" destOrd="0" presId="urn:microsoft.com/office/officeart/2008/layout/LinedList"/>
    <dgm:cxn modelId="{7AEDD9FB-E56C-42EF-925A-C58E916A92A0}" type="presParOf" srcId="{4477A922-DDB3-4243-A853-A420C5C3F62F}" destId="{344D2BCD-A4BF-4A38-A2C9-5D9A2D4E8FBC}" srcOrd="1" destOrd="0" presId="urn:microsoft.com/office/officeart/2008/layout/LinedList"/>
    <dgm:cxn modelId="{D87E759E-0D92-4FAB-A741-F80901A0A7E9}" type="presParOf" srcId="{344D2BCD-A4BF-4A38-A2C9-5D9A2D4E8FBC}" destId="{48F7D690-2E23-4CCF-A1FC-EF58194DC1D6}" srcOrd="0" destOrd="0" presId="urn:microsoft.com/office/officeart/2008/layout/LinedList"/>
    <dgm:cxn modelId="{CFCBC3D3-2E92-40DA-93EC-308131B8AA26}" type="presParOf" srcId="{344D2BCD-A4BF-4A38-A2C9-5D9A2D4E8FBC}" destId="{612E1B4B-797E-4603-BD2B-BB1A27F0AD50}" srcOrd="1" destOrd="0" presId="urn:microsoft.com/office/officeart/2008/layout/LinedList"/>
    <dgm:cxn modelId="{7E364611-832D-40C2-9717-0C6D16BBDC38}" type="presParOf" srcId="{4477A922-DDB3-4243-A853-A420C5C3F62F}" destId="{2E989F1A-461C-41B9-B4D9-2F06C0C5E9F3}" srcOrd="2" destOrd="0" presId="urn:microsoft.com/office/officeart/2008/layout/LinedList"/>
    <dgm:cxn modelId="{E2D9E873-927E-49BC-AD76-C030B49851F7}" type="presParOf" srcId="{4477A922-DDB3-4243-A853-A420C5C3F62F}" destId="{B670ECAA-07AC-4240-A541-037ACC7F3704}" srcOrd="3" destOrd="0" presId="urn:microsoft.com/office/officeart/2008/layout/LinedList"/>
    <dgm:cxn modelId="{B14E73C4-A3A0-4CE3-8A6A-82F5BCB25EFC}" type="presParOf" srcId="{B670ECAA-07AC-4240-A541-037ACC7F3704}" destId="{9E7AD224-BB05-47D5-B21A-55C2DAB81FF9}" srcOrd="0" destOrd="0" presId="urn:microsoft.com/office/officeart/2008/layout/LinedList"/>
    <dgm:cxn modelId="{849DC61F-4808-4EC3-BBAF-DAD2C7779B42}" type="presParOf" srcId="{B670ECAA-07AC-4240-A541-037ACC7F3704}" destId="{E9E893FA-ECC8-46CB-9F13-60480365778A}" srcOrd="1" destOrd="0" presId="urn:microsoft.com/office/officeart/2008/layout/LinedList"/>
    <dgm:cxn modelId="{72E79984-9B8F-4DF0-9966-14ECFAFCE4D7}" type="presParOf" srcId="{4477A922-DDB3-4243-A853-A420C5C3F62F}" destId="{70E79AE9-3022-4DE2-B2E6-B8FD2F4C1E8E}" srcOrd="4" destOrd="0" presId="urn:microsoft.com/office/officeart/2008/layout/LinedList"/>
    <dgm:cxn modelId="{92720252-E7AF-4709-830C-99DCED35ED29}" type="presParOf" srcId="{4477A922-DDB3-4243-A853-A420C5C3F62F}" destId="{1C900F96-95FB-4492-96F7-467064439635}" srcOrd="5" destOrd="0" presId="urn:microsoft.com/office/officeart/2008/layout/LinedList"/>
    <dgm:cxn modelId="{0C60A106-92F6-481F-9740-A8937AEDE31C}" type="presParOf" srcId="{1C900F96-95FB-4492-96F7-467064439635}" destId="{EE4D75F4-AC86-4E96-9E2B-03EF189DA4C0}" srcOrd="0" destOrd="0" presId="urn:microsoft.com/office/officeart/2008/layout/LinedList"/>
    <dgm:cxn modelId="{F8952273-B314-4394-A54E-8C085089AD56}" type="presParOf" srcId="{1C900F96-95FB-4492-96F7-467064439635}" destId="{DF770608-C907-4C96-96DC-26202A0747DD}" srcOrd="1" destOrd="0" presId="urn:microsoft.com/office/officeart/2008/layout/LinedList"/>
    <dgm:cxn modelId="{7ED9D922-0794-4A41-9624-EFBD252C1CB0}" type="presParOf" srcId="{4477A922-DDB3-4243-A853-A420C5C3F62F}" destId="{609721B4-8DFC-4D6E-8115-EA54D8400E3B}" srcOrd="6" destOrd="0" presId="urn:microsoft.com/office/officeart/2008/layout/LinedList"/>
    <dgm:cxn modelId="{79E64B6B-A9F2-4291-98D3-C0BB308EE52D}" type="presParOf" srcId="{4477A922-DDB3-4243-A853-A420C5C3F62F}" destId="{CAEBE301-CD31-4D24-99BC-1E3091D86E0F}" srcOrd="7" destOrd="0" presId="urn:microsoft.com/office/officeart/2008/layout/LinedList"/>
    <dgm:cxn modelId="{8CCBB76F-E229-4CA1-BE75-7A957742E0B1}" type="presParOf" srcId="{CAEBE301-CD31-4D24-99BC-1E3091D86E0F}" destId="{2DA8692D-1AD6-44BA-AE5C-6C68CD986415}" srcOrd="0" destOrd="0" presId="urn:microsoft.com/office/officeart/2008/layout/LinedList"/>
    <dgm:cxn modelId="{ADF4D7EB-2720-4BBC-8172-9828AC84D9DF}" type="presParOf" srcId="{CAEBE301-CD31-4D24-99BC-1E3091D86E0F}" destId="{116A5ED4-EAD9-4793-9E36-10E9585D6DBD}" srcOrd="1" destOrd="0" presId="urn:microsoft.com/office/officeart/2008/layout/LinedList"/>
    <dgm:cxn modelId="{CF6DF060-F9BD-4351-812C-D146EDFFB954}" type="presParOf" srcId="{4477A922-DDB3-4243-A853-A420C5C3F62F}" destId="{67441882-3267-4FD8-B05D-BBAF3684E8A9}" srcOrd="8" destOrd="0" presId="urn:microsoft.com/office/officeart/2008/layout/LinedList"/>
    <dgm:cxn modelId="{C0EFCB08-6A3D-4414-93BD-FCBB131AEB8C}" type="presParOf" srcId="{4477A922-DDB3-4243-A853-A420C5C3F62F}" destId="{6447ECB9-029D-4989-A1E8-DD96AB487D90}" srcOrd="9" destOrd="0" presId="urn:microsoft.com/office/officeart/2008/layout/LinedList"/>
    <dgm:cxn modelId="{CDA974AD-D415-4C40-8B27-D8846BCECA9D}" type="presParOf" srcId="{6447ECB9-029D-4989-A1E8-DD96AB487D90}" destId="{F0BC4185-421D-4906-8A10-A2CF6689F6B9}" srcOrd="0" destOrd="0" presId="urn:microsoft.com/office/officeart/2008/layout/LinedList"/>
    <dgm:cxn modelId="{E1406873-B112-4AF9-A637-760B825E665B}" type="presParOf" srcId="{6447ECB9-029D-4989-A1E8-DD96AB487D90}" destId="{7B7BC5F8-393F-4B43-A4FD-5F0831C65F80}" srcOrd="1" destOrd="0" presId="urn:microsoft.com/office/officeart/2008/layout/LinedList"/>
    <dgm:cxn modelId="{9CF3A73F-2E06-4351-81AC-3CC1FDA0ED67}" type="presParOf" srcId="{4477A922-DDB3-4243-A853-A420C5C3F62F}" destId="{87048AC0-A30F-4577-9C5F-B2925C32F64A}" srcOrd="10" destOrd="0" presId="urn:microsoft.com/office/officeart/2008/layout/LinedList"/>
    <dgm:cxn modelId="{827AE592-DDAC-4734-BFAC-B7A0624EA980}" type="presParOf" srcId="{4477A922-DDB3-4243-A853-A420C5C3F62F}" destId="{B36F3931-0A2E-41AB-967A-FCFC4224CEC8}" srcOrd="11" destOrd="0" presId="urn:microsoft.com/office/officeart/2008/layout/LinedList"/>
    <dgm:cxn modelId="{FF258EC8-CC5E-428E-848B-B2C071C8AA79}" type="presParOf" srcId="{B36F3931-0A2E-41AB-967A-FCFC4224CEC8}" destId="{57E06498-4AFA-44F6-9556-3265D5ABFB2A}" srcOrd="0" destOrd="0" presId="urn:microsoft.com/office/officeart/2008/layout/LinedList"/>
    <dgm:cxn modelId="{C1E996CC-E5DD-4131-A3A1-00FCE095CAA1}" type="presParOf" srcId="{B36F3931-0A2E-41AB-967A-FCFC4224CEC8}" destId="{EB22F892-800C-45FD-AFEB-EE8A75BD33B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24C2C3-B639-434D-BC13-B5FC2C52C0BA}" type="doc">
      <dgm:prSet loTypeId="urn:microsoft.com/office/officeart/2008/layout/LinedList" loCatId="list" qsTypeId="urn:microsoft.com/office/officeart/2005/8/quickstyle/simple4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D618F93D-51B0-4E90-A31B-7807E44AB460}">
      <dgm:prSet/>
      <dgm:spPr/>
      <dgm:t>
        <a:bodyPr/>
        <a:lstStyle/>
        <a:p>
          <a:r>
            <a:rPr lang="en-GB"/>
            <a:t>Very High Frequency – 30MHz – 300MHz which is divided into a series of designated frequencies.</a:t>
          </a:r>
          <a:endParaRPr lang="en-US"/>
        </a:p>
      </dgm:t>
    </dgm:pt>
    <dgm:pt modelId="{A2E900BC-AEFE-415D-8F32-0FD7C151E831}" type="parTrans" cxnId="{86C477E1-1EF6-4942-A931-106835F28BDC}">
      <dgm:prSet/>
      <dgm:spPr/>
      <dgm:t>
        <a:bodyPr/>
        <a:lstStyle/>
        <a:p>
          <a:endParaRPr lang="en-US"/>
        </a:p>
      </dgm:t>
    </dgm:pt>
    <dgm:pt modelId="{4F1AD222-F66E-4AEE-B7D2-472BD4846BA2}" type="sibTrans" cxnId="{86C477E1-1EF6-4942-A931-106835F28BDC}">
      <dgm:prSet/>
      <dgm:spPr/>
      <dgm:t>
        <a:bodyPr/>
        <a:lstStyle/>
        <a:p>
          <a:endParaRPr lang="en-US"/>
        </a:p>
      </dgm:t>
    </dgm:pt>
    <dgm:pt modelId="{4C7757CC-B9D1-438E-BBD1-E1EEF6603243}">
      <dgm:prSet/>
      <dgm:spPr/>
      <dgm:t>
        <a:bodyPr/>
        <a:lstStyle/>
        <a:p>
          <a:r>
            <a:rPr lang="en-GB"/>
            <a:t>The standard frequencies have been given 2-digit channel numbers including channel 16 which is the Distress, Safety and Calling channel.</a:t>
          </a:r>
          <a:endParaRPr lang="en-US"/>
        </a:p>
      </dgm:t>
    </dgm:pt>
    <dgm:pt modelId="{FDAF755D-8F7C-47BF-A528-A72A393FF212}" type="parTrans" cxnId="{DA6F71B1-0D94-4DE0-980F-7CCE53658FCB}">
      <dgm:prSet/>
      <dgm:spPr/>
      <dgm:t>
        <a:bodyPr/>
        <a:lstStyle/>
        <a:p>
          <a:endParaRPr lang="en-US"/>
        </a:p>
      </dgm:t>
    </dgm:pt>
    <dgm:pt modelId="{D77DFA13-0080-4640-BB82-149F9A4EFC89}" type="sibTrans" cxnId="{DA6F71B1-0D94-4DE0-980F-7CCE53658FCB}">
      <dgm:prSet/>
      <dgm:spPr/>
      <dgm:t>
        <a:bodyPr/>
        <a:lstStyle/>
        <a:p>
          <a:endParaRPr lang="en-US"/>
        </a:p>
      </dgm:t>
    </dgm:pt>
    <dgm:pt modelId="{713428ED-62F5-4DEF-8646-385C57970C59}">
      <dgm:prSet/>
      <dgm:spPr/>
      <dgm:t>
        <a:bodyPr/>
        <a:lstStyle/>
        <a:p>
          <a:r>
            <a:rPr lang="en-GB"/>
            <a:t>The UK government have allocated 2 channels for use as private channels these are M (P1 or 37), M2 (P2/P4) and FOSSC sets transmit on these channels only. </a:t>
          </a:r>
          <a:endParaRPr lang="en-US"/>
        </a:p>
      </dgm:t>
    </dgm:pt>
    <dgm:pt modelId="{9D473EAE-583C-479B-BE7D-35160CDE568A}" type="parTrans" cxnId="{90245FAB-BE88-46A1-BAB4-F8FE4A3E6ED7}">
      <dgm:prSet/>
      <dgm:spPr/>
      <dgm:t>
        <a:bodyPr/>
        <a:lstStyle/>
        <a:p>
          <a:endParaRPr lang="en-US"/>
        </a:p>
      </dgm:t>
    </dgm:pt>
    <dgm:pt modelId="{BFA18824-2032-4419-BD88-EC1AA8CFD8C4}" type="sibTrans" cxnId="{90245FAB-BE88-46A1-BAB4-F8FE4A3E6ED7}">
      <dgm:prSet/>
      <dgm:spPr/>
      <dgm:t>
        <a:bodyPr/>
        <a:lstStyle/>
        <a:p>
          <a:endParaRPr lang="en-US"/>
        </a:p>
      </dgm:t>
    </dgm:pt>
    <dgm:pt modelId="{A3481762-27B5-4031-B69A-54BA5975D14C}" type="pres">
      <dgm:prSet presAssocID="{0824C2C3-B639-434D-BC13-B5FC2C52C0BA}" presName="vert0" presStyleCnt="0">
        <dgm:presLayoutVars>
          <dgm:dir/>
          <dgm:animOne val="branch"/>
          <dgm:animLvl val="lvl"/>
        </dgm:presLayoutVars>
      </dgm:prSet>
      <dgm:spPr/>
    </dgm:pt>
    <dgm:pt modelId="{592F1E3F-A8C4-492F-900D-ABCD9BFC65D9}" type="pres">
      <dgm:prSet presAssocID="{D618F93D-51B0-4E90-A31B-7807E44AB460}" presName="thickLine" presStyleLbl="alignNode1" presStyleIdx="0" presStyleCnt="3"/>
      <dgm:spPr/>
    </dgm:pt>
    <dgm:pt modelId="{4D2A1B23-BBFE-48C6-9F81-A68253DEC9BD}" type="pres">
      <dgm:prSet presAssocID="{D618F93D-51B0-4E90-A31B-7807E44AB460}" presName="horz1" presStyleCnt="0"/>
      <dgm:spPr/>
    </dgm:pt>
    <dgm:pt modelId="{6C6B6D47-38F8-49FF-997B-D03FD1665709}" type="pres">
      <dgm:prSet presAssocID="{D618F93D-51B0-4E90-A31B-7807E44AB460}" presName="tx1" presStyleLbl="revTx" presStyleIdx="0" presStyleCnt="3"/>
      <dgm:spPr/>
    </dgm:pt>
    <dgm:pt modelId="{5222E055-AAA9-4F43-9734-A3F651667DBC}" type="pres">
      <dgm:prSet presAssocID="{D618F93D-51B0-4E90-A31B-7807E44AB460}" presName="vert1" presStyleCnt="0"/>
      <dgm:spPr/>
    </dgm:pt>
    <dgm:pt modelId="{690F45BC-8279-4A4B-A5A5-18FA6C2A86A3}" type="pres">
      <dgm:prSet presAssocID="{4C7757CC-B9D1-438E-BBD1-E1EEF6603243}" presName="thickLine" presStyleLbl="alignNode1" presStyleIdx="1" presStyleCnt="3"/>
      <dgm:spPr/>
    </dgm:pt>
    <dgm:pt modelId="{767D1494-C7F4-4EE2-ABAC-0B5501713CDC}" type="pres">
      <dgm:prSet presAssocID="{4C7757CC-B9D1-438E-BBD1-E1EEF6603243}" presName="horz1" presStyleCnt="0"/>
      <dgm:spPr/>
    </dgm:pt>
    <dgm:pt modelId="{FA08A5DD-10C4-437F-99C9-5AE297EEF2BE}" type="pres">
      <dgm:prSet presAssocID="{4C7757CC-B9D1-438E-BBD1-E1EEF6603243}" presName="tx1" presStyleLbl="revTx" presStyleIdx="1" presStyleCnt="3"/>
      <dgm:spPr/>
    </dgm:pt>
    <dgm:pt modelId="{C98F36BE-A20A-424A-B4CE-1EDD35A1E80F}" type="pres">
      <dgm:prSet presAssocID="{4C7757CC-B9D1-438E-BBD1-E1EEF6603243}" presName="vert1" presStyleCnt="0"/>
      <dgm:spPr/>
    </dgm:pt>
    <dgm:pt modelId="{1E1FFD25-8E76-4B33-B703-A73847B60423}" type="pres">
      <dgm:prSet presAssocID="{713428ED-62F5-4DEF-8646-385C57970C59}" presName="thickLine" presStyleLbl="alignNode1" presStyleIdx="2" presStyleCnt="3"/>
      <dgm:spPr/>
    </dgm:pt>
    <dgm:pt modelId="{AC353421-424D-4586-B82C-04CB99BE0F97}" type="pres">
      <dgm:prSet presAssocID="{713428ED-62F5-4DEF-8646-385C57970C59}" presName="horz1" presStyleCnt="0"/>
      <dgm:spPr/>
    </dgm:pt>
    <dgm:pt modelId="{C2606B47-1C1F-46F8-A635-BF96188BB826}" type="pres">
      <dgm:prSet presAssocID="{713428ED-62F5-4DEF-8646-385C57970C59}" presName="tx1" presStyleLbl="revTx" presStyleIdx="2" presStyleCnt="3"/>
      <dgm:spPr/>
    </dgm:pt>
    <dgm:pt modelId="{08726747-C081-44CC-BDB3-48FC86A5556F}" type="pres">
      <dgm:prSet presAssocID="{713428ED-62F5-4DEF-8646-385C57970C59}" presName="vert1" presStyleCnt="0"/>
      <dgm:spPr/>
    </dgm:pt>
  </dgm:ptLst>
  <dgm:cxnLst>
    <dgm:cxn modelId="{A10B2A23-DE8E-4803-9009-79AEE186761F}" type="presOf" srcId="{D618F93D-51B0-4E90-A31B-7807E44AB460}" destId="{6C6B6D47-38F8-49FF-997B-D03FD1665709}" srcOrd="0" destOrd="0" presId="urn:microsoft.com/office/officeart/2008/layout/LinedList"/>
    <dgm:cxn modelId="{90245FAB-BE88-46A1-BAB4-F8FE4A3E6ED7}" srcId="{0824C2C3-B639-434D-BC13-B5FC2C52C0BA}" destId="{713428ED-62F5-4DEF-8646-385C57970C59}" srcOrd="2" destOrd="0" parTransId="{9D473EAE-583C-479B-BE7D-35160CDE568A}" sibTransId="{BFA18824-2032-4419-BD88-EC1AA8CFD8C4}"/>
    <dgm:cxn modelId="{DA6F71B1-0D94-4DE0-980F-7CCE53658FCB}" srcId="{0824C2C3-B639-434D-BC13-B5FC2C52C0BA}" destId="{4C7757CC-B9D1-438E-BBD1-E1EEF6603243}" srcOrd="1" destOrd="0" parTransId="{FDAF755D-8F7C-47BF-A528-A72A393FF212}" sibTransId="{D77DFA13-0080-4640-BB82-149F9A4EFC89}"/>
    <dgm:cxn modelId="{BB11BCD1-4D11-40DF-AD23-2B5301E1D09D}" type="presOf" srcId="{713428ED-62F5-4DEF-8646-385C57970C59}" destId="{C2606B47-1C1F-46F8-A635-BF96188BB826}" srcOrd="0" destOrd="0" presId="urn:microsoft.com/office/officeart/2008/layout/LinedList"/>
    <dgm:cxn modelId="{BB4021D9-8394-4229-8E7E-E4928CC5B5F3}" type="presOf" srcId="{0824C2C3-B639-434D-BC13-B5FC2C52C0BA}" destId="{A3481762-27B5-4031-B69A-54BA5975D14C}" srcOrd="0" destOrd="0" presId="urn:microsoft.com/office/officeart/2008/layout/LinedList"/>
    <dgm:cxn modelId="{86C477E1-1EF6-4942-A931-106835F28BDC}" srcId="{0824C2C3-B639-434D-BC13-B5FC2C52C0BA}" destId="{D618F93D-51B0-4E90-A31B-7807E44AB460}" srcOrd="0" destOrd="0" parTransId="{A2E900BC-AEFE-415D-8F32-0FD7C151E831}" sibTransId="{4F1AD222-F66E-4AEE-B7D2-472BD4846BA2}"/>
    <dgm:cxn modelId="{AAA845F6-6532-4723-8FB2-A780F1D943FA}" type="presOf" srcId="{4C7757CC-B9D1-438E-BBD1-E1EEF6603243}" destId="{FA08A5DD-10C4-437F-99C9-5AE297EEF2BE}" srcOrd="0" destOrd="0" presId="urn:microsoft.com/office/officeart/2008/layout/LinedList"/>
    <dgm:cxn modelId="{4BFFA329-4498-40F7-B726-896ECEFD3AAE}" type="presParOf" srcId="{A3481762-27B5-4031-B69A-54BA5975D14C}" destId="{592F1E3F-A8C4-492F-900D-ABCD9BFC65D9}" srcOrd="0" destOrd="0" presId="urn:microsoft.com/office/officeart/2008/layout/LinedList"/>
    <dgm:cxn modelId="{0ABBC42A-E44C-4E86-AFE0-B06D871B804C}" type="presParOf" srcId="{A3481762-27B5-4031-B69A-54BA5975D14C}" destId="{4D2A1B23-BBFE-48C6-9F81-A68253DEC9BD}" srcOrd="1" destOrd="0" presId="urn:microsoft.com/office/officeart/2008/layout/LinedList"/>
    <dgm:cxn modelId="{136F8D9C-A6F2-4E27-AB8E-2D028832D827}" type="presParOf" srcId="{4D2A1B23-BBFE-48C6-9F81-A68253DEC9BD}" destId="{6C6B6D47-38F8-49FF-997B-D03FD1665709}" srcOrd="0" destOrd="0" presId="urn:microsoft.com/office/officeart/2008/layout/LinedList"/>
    <dgm:cxn modelId="{07BB4610-25AE-48FA-A9BE-9EDDAF33CF71}" type="presParOf" srcId="{4D2A1B23-BBFE-48C6-9F81-A68253DEC9BD}" destId="{5222E055-AAA9-4F43-9734-A3F651667DBC}" srcOrd="1" destOrd="0" presId="urn:microsoft.com/office/officeart/2008/layout/LinedList"/>
    <dgm:cxn modelId="{32B08C3B-86FC-4517-8C02-D1C7B0E66A88}" type="presParOf" srcId="{A3481762-27B5-4031-B69A-54BA5975D14C}" destId="{690F45BC-8279-4A4B-A5A5-18FA6C2A86A3}" srcOrd="2" destOrd="0" presId="urn:microsoft.com/office/officeart/2008/layout/LinedList"/>
    <dgm:cxn modelId="{E4C9EA53-3277-4475-BDA6-4A6CBA5ECA0A}" type="presParOf" srcId="{A3481762-27B5-4031-B69A-54BA5975D14C}" destId="{767D1494-C7F4-4EE2-ABAC-0B5501713CDC}" srcOrd="3" destOrd="0" presId="urn:microsoft.com/office/officeart/2008/layout/LinedList"/>
    <dgm:cxn modelId="{9CFCB5BC-184D-46AE-A4A8-66D26F88185F}" type="presParOf" srcId="{767D1494-C7F4-4EE2-ABAC-0B5501713CDC}" destId="{FA08A5DD-10C4-437F-99C9-5AE297EEF2BE}" srcOrd="0" destOrd="0" presId="urn:microsoft.com/office/officeart/2008/layout/LinedList"/>
    <dgm:cxn modelId="{CAA51EAE-C997-448D-B7AB-7D8DFFC5C044}" type="presParOf" srcId="{767D1494-C7F4-4EE2-ABAC-0B5501713CDC}" destId="{C98F36BE-A20A-424A-B4CE-1EDD35A1E80F}" srcOrd="1" destOrd="0" presId="urn:microsoft.com/office/officeart/2008/layout/LinedList"/>
    <dgm:cxn modelId="{9752C9A1-FDFC-42E5-BAD9-7352D44F736A}" type="presParOf" srcId="{A3481762-27B5-4031-B69A-54BA5975D14C}" destId="{1E1FFD25-8E76-4B33-B703-A73847B60423}" srcOrd="4" destOrd="0" presId="urn:microsoft.com/office/officeart/2008/layout/LinedList"/>
    <dgm:cxn modelId="{07A86222-F1D5-40D7-AE0F-5B579E6442F9}" type="presParOf" srcId="{A3481762-27B5-4031-B69A-54BA5975D14C}" destId="{AC353421-424D-4586-B82C-04CB99BE0F97}" srcOrd="5" destOrd="0" presId="urn:microsoft.com/office/officeart/2008/layout/LinedList"/>
    <dgm:cxn modelId="{4B8CCB82-8238-4E16-A98A-A52683B8A5F2}" type="presParOf" srcId="{AC353421-424D-4586-B82C-04CB99BE0F97}" destId="{C2606B47-1C1F-46F8-A635-BF96188BB826}" srcOrd="0" destOrd="0" presId="urn:microsoft.com/office/officeart/2008/layout/LinedList"/>
    <dgm:cxn modelId="{79E65D5A-4D8E-4424-ACD2-2EDB3A9372B2}" type="presParOf" srcId="{AC353421-424D-4586-B82C-04CB99BE0F97}" destId="{08726747-C081-44CC-BDB3-48FC86A5556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CB648BB-2C9A-49EF-A8F7-013825136EB2}" type="doc">
      <dgm:prSet loTypeId="urn:microsoft.com/office/officeart/2008/layout/LinedList" loCatId="list" qsTypeId="urn:microsoft.com/office/officeart/2005/8/quickstyle/simple4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BD416F53-2DC1-415C-8C38-F0D4F14F1F54}">
      <dgm:prSet/>
      <dgm:spPr/>
      <dgm:t>
        <a:bodyPr/>
        <a:lstStyle/>
        <a:p>
          <a:r>
            <a:rPr lang="en-GB"/>
            <a:t>Various types of licence are available.</a:t>
          </a:r>
          <a:endParaRPr lang="en-US"/>
        </a:p>
      </dgm:t>
    </dgm:pt>
    <dgm:pt modelId="{0369797C-C0FE-4DD8-9C4F-000C6FA432E7}" type="parTrans" cxnId="{645AD4F5-CC07-483D-B427-3D7F2C4DE563}">
      <dgm:prSet/>
      <dgm:spPr/>
      <dgm:t>
        <a:bodyPr/>
        <a:lstStyle/>
        <a:p>
          <a:endParaRPr lang="en-US"/>
        </a:p>
      </dgm:t>
    </dgm:pt>
    <dgm:pt modelId="{ABC49D15-1D33-4023-9CBF-DB624083095E}" type="sibTrans" cxnId="{645AD4F5-CC07-483D-B427-3D7F2C4DE563}">
      <dgm:prSet/>
      <dgm:spPr/>
      <dgm:t>
        <a:bodyPr/>
        <a:lstStyle/>
        <a:p>
          <a:endParaRPr lang="en-US"/>
        </a:p>
      </dgm:t>
    </dgm:pt>
    <dgm:pt modelId="{671F6DD2-2D91-4E07-B447-55971A0BFE3F}">
      <dgm:prSet/>
      <dgm:spPr/>
      <dgm:t>
        <a:bodyPr/>
        <a:lstStyle/>
        <a:p>
          <a:r>
            <a:rPr lang="en-GB" dirty="0"/>
            <a:t>FOSSC hold Ship Portable Radio Licences for each VHF radio set.</a:t>
          </a:r>
          <a:endParaRPr lang="en-US" dirty="0"/>
        </a:p>
      </dgm:t>
    </dgm:pt>
    <dgm:pt modelId="{618A80B7-9087-4CE8-9C36-793451FA0096}" type="parTrans" cxnId="{70A318C7-D847-4FD8-B489-DACCB64AC624}">
      <dgm:prSet/>
      <dgm:spPr/>
      <dgm:t>
        <a:bodyPr/>
        <a:lstStyle/>
        <a:p>
          <a:endParaRPr lang="en-US"/>
        </a:p>
      </dgm:t>
    </dgm:pt>
    <dgm:pt modelId="{4B824E06-B019-41D8-982B-FA8C9BCD721B}" type="sibTrans" cxnId="{70A318C7-D847-4FD8-B489-DACCB64AC624}">
      <dgm:prSet/>
      <dgm:spPr/>
      <dgm:t>
        <a:bodyPr/>
        <a:lstStyle/>
        <a:p>
          <a:endParaRPr lang="en-US"/>
        </a:p>
      </dgm:t>
    </dgm:pt>
    <dgm:pt modelId="{B137E33F-D33A-4823-B5C8-3A31C950C46F}">
      <dgm:prSet/>
      <dgm:spPr/>
      <dgm:t>
        <a:bodyPr/>
        <a:lstStyle/>
        <a:p>
          <a:r>
            <a:rPr lang="en-GB"/>
            <a:t>As FOSSC radio sets are limited to private channels a user is not required to hold an operator’s certificate.</a:t>
          </a:r>
          <a:endParaRPr lang="en-US"/>
        </a:p>
      </dgm:t>
    </dgm:pt>
    <dgm:pt modelId="{F5796AB9-9CD1-458E-9635-539CE1B54329}" type="parTrans" cxnId="{98737A59-1E0B-4DDA-971F-0C3CB9F6BED2}">
      <dgm:prSet/>
      <dgm:spPr/>
      <dgm:t>
        <a:bodyPr/>
        <a:lstStyle/>
        <a:p>
          <a:endParaRPr lang="en-US"/>
        </a:p>
      </dgm:t>
    </dgm:pt>
    <dgm:pt modelId="{2AC22E55-1532-4B37-AAC0-D16F4E1286BA}" type="sibTrans" cxnId="{98737A59-1E0B-4DDA-971F-0C3CB9F6BED2}">
      <dgm:prSet/>
      <dgm:spPr/>
      <dgm:t>
        <a:bodyPr/>
        <a:lstStyle/>
        <a:p>
          <a:endParaRPr lang="en-US"/>
        </a:p>
      </dgm:t>
    </dgm:pt>
    <dgm:pt modelId="{EEDDC207-A991-40D7-80B2-501374494A21}" type="pres">
      <dgm:prSet presAssocID="{1CB648BB-2C9A-49EF-A8F7-013825136EB2}" presName="vert0" presStyleCnt="0">
        <dgm:presLayoutVars>
          <dgm:dir/>
          <dgm:animOne val="branch"/>
          <dgm:animLvl val="lvl"/>
        </dgm:presLayoutVars>
      </dgm:prSet>
      <dgm:spPr/>
    </dgm:pt>
    <dgm:pt modelId="{2AF199A2-97BB-4816-8DB7-4F01C420077A}" type="pres">
      <dgm:prSet presAssocID="{BD416F53-2DC1-415C-8C38-F0D4F14F1F54}" presName="thickLine" presStyleLbl="alignNode1" presStyleIdx="0" presStyleCnt="3"/>
      <dgm:spPr/>
    </dgm:pt>
    <dgm:pt modelId="{0A179552-EFB5-4AD8-900D-A82B5EFDBC2D}" type="pres">
      <dgm:prSet presAssocID="{BD416F53-2DC1-415C-8C38-F0D4F14F1F54}" presName="horz1" presStyleCnt="0"/>
      <dgm:spPr/>
    </dgm:pt>
    <dgm:pt modelId="{D2A1152E-E4F9-41FF-A25D-530283891A28}" type="pres">
      <dgm:prSet presAssocID="{BD416F53-2DC1-415C-8C38-F0D4F14F1F54}" presName="tx1" presStyleLbl="revTx" presStyleIdx="0" presStyleCnt="3"/>
      <dgm:spPr/>
    </dgm:pt>
    <dgm:pt modelId="{2A2454E1-A27E-4AF5-936D-E80A582D745E}" type="pres">
      <dgm:prSet presAssocID="{BD416F53-2DC1-415C-8C38-F0D4F14F1F54}" presName="vert1" presStyleCnt="0"/>
      <dgm:spPr/>
    </dgm:pt>
    <dgm:pt modelId="{C34CCFC7-2DDA-4C4B-83E5-ACDBB58E6424}" type="pres">
      <dgm:prSet presAssocID="{671F6DD2-2D91-4E07-B447-55971A0BFE3F}" presName="thickLine" presStyleLbl="alignNode1" presStyleIdx="1" presStyleCnt="3"/>
      <dgm:spPr/>
    </dgm:pt>
    <dgm:pt modelId="{74BCF167-2975-4883-94DE-3224C4839006}" type="pres">
      <dgm:prSet presAssocID="{671F6DD2-2D91-4E07-B447-55971A0BFE3F}" presName="horz1" presStyleCnt="0"/>
      <dgm:spPr/>
    </dgm:pt>
    <dgm:pt modelId="{CFC9A1A8-AEED-4924-976A-57E3E16CD600}" type="pres">
      <dgm:prSet presAssocID="{671F6DD2-2D91-4E07-B447-55971A0BFE3F}" presName="tx1" presStyleLbl="revTx" presStyleIdx="1" presStyleCnt="3"/>
      <dgm:spPr/>
    </dgm:pt>
    <dgm:pt modelId="{25867E6C-A3FC-459D-ABEF-DE51C30153B5}" type="pres">
      <dgm:prSet presAssocID="{671F6DD2-2D91-4E07-B447-55971A0BFE3F}" presName="vert1" presStyleCnt="0"/>
      <dgm:spPr/>
    </dgm:pt>
    <dgm:pt modelId="{2AF8C06F-27CC-40E4-8A1B-829F47AF6771}" type="pres">
      <dgm:prSet presAssocID="{B137E33F-D33A-4823-B5C8-3A31C950C46F}" presName="thickLine" presStyleLbl="alignNode1" presStyleIdx="2" presStyleCnt="3"/>
      <dgm:spPr/>
    </dgm:pt>
    <dgm:pt modelId="{F23769CB-1A91-4733-BAB0-601026C93848}" type="pres">
      <dgm:prSet presAssocID="{B137E33F-D33A-4823-B5C8-3A31C950C46F}" presName="horz1" presStyleCnt="0"/>
      <dgm:spPr/>
    </dgm:pt>
    <dgm:pt modelId="{697E5151-0AAF-4DDF-A048-AB37BAD998A7}" type="pres">
      <dgm:prSet presAssocID="{B137E33F-D33A-4823-B5C8-3A31C950C46F}" presName="tx1" presStyleLbl="revTx" presStyleIdx="2" presStyleCnt="3"/>
      <dgm:spPr/>
    </dgm:pt>
    <dgm:pt modelId="{4D6C7F13-F1F6-4B9B-BAF7-7587D7FE9D50}" type="pres">
      <dgm:prSet presAssocID="{B137E33F-D33A-4823-B5C8-3A31C950C46F}" presName="vert1" presStyleCnt="0"/>
      <dgm:spPr/>
    </dgm:pt>
  </dgm:ptLst>
  <dgm:cxnLst>
    <dgm:cxn modelId="{A972D726-D6BD-4D02-ADD9-872BC576B5FB}" type="presOf" srcId="{1CB648BB-2C9A-49EF-A8F7-013825136EB2}" destId="{EEDDC207-A991-40D7-80B2-501374494A21}" srcOrd="0" destOrd="0" presId="urn:microsoft.com/office/officeart/2008/layout/LinedList"/>
    <dgm:cxn modelId="{998C6A33-6BAC-4BF9-B287-EEA3BCB2C840}" type="presOf" srcId="{B137E33F-D33A-4823-B5C8-3A31C950C46F}" destId="{697E5151-0AAF-4DDF-A048-AB37BAD998A7}" srcOrd="0" destOrd="0" presId="urn:microsoft.com/office/officeart/2008/layout/LinedList"/>
    <dgm:cxn modelId="{98737A59-1E0B-4DDA-971F-0C3CB9F6BED2}" srcId="{1CB648BB-2C9A-49EF-A8F7-013825136EB2}" destId="{B137E33F-D33A-4823-B5C8-3A31C950C46F}" srcOrd="2" destOrd="0" parTransId="{F5796AB9-9CD1-458E-9635-539CE1B54329}" sibTransId="{2AC22E55-1532-4B37-AAC0-D16F4E1286BA}"/>
    <dgm:cxn modelId="{552DF67D-767B-48B7-BFE2-6E2D2150FEF4}" type="presOf" srcId="{671F6DD2-2D91-4E07-B447-55971A0BFE3F}" destId="{CFC9A1A8-AEED-4924-976A-57E3E16CD600}" srcOrd="0" destOrd="0" presId="urn:microsoft.com/office/officeart/2008/layout/LinedList"/>
    <dgm:cxn modelId="{9F348CB3-F001-447D-9184-F5B197E54492}" type="presOf" srcId="{BD416F53-2DC1-415C-8C38-F0D4F14F1F54}" destId="{D2A1152E-E4F9-41FF-A25D-530283891A28}" srcOrd="0" destOrd="0" presId="urn:microsoft.com/office/officeart/2008/layout/LinedList"/>
    <dgm:cxn modelId="{70A318C7-D847-4FD8-B489-DACCB64AC624}" srcId="{1CB648BB-2C9A-49EF-A8F7-013825136EB2}" destId="{671F6DD2-2D91-4E07-B447-55971A0BFE3F}" srcOrd="1" destOrd="0" parTransId="{618A80B7-9087-4CE8-9C36-793451FA0096}" sibTransId="{4B824E06-B019-41D8-982B-FA8C9BCD721B}"/>
    <dgm:cxn modelId="{645AD4F5-CC07-483D-B427-3D7F2C4DE563}" srcId="{1CB648BB-2C9A-49EF-A8F7-013825136EB2}" destId="{BD416F53-2DC1-415C-8C38-F0D4F14F1F54}" srcOrd="0" destOrd="0" parTransId="{0369797C-C0FE-4DD8-9C4F-000C6FA432E7}" sibTransId="{ABC49D15-1D33-4023-9CBF-DB624083095E}"/>
    <dgm:cxn modelId="{2D06C074-76E0-4D6D-A041-BBE69E3B0828}" type="presParOf" srcId="{EEDDC207-A991-40D7-80B2-501374494A21}" destId="{2AF199A2-97BB-4816-8DB7-4F01C420077A}" srcOrd="0" destOrd="0" presId="urn:microsoft.com/office/officeart/2008/layout/LinedList"/>
    <dgm:cxn modelId="{D2812C9B-1D3A-4387-B08C-87E4F6DB458F}" type="presParOf" srcId="{EEDDC207-A991-40D7-80B2-501374494A21}" destId="{0A179552-EFB5-4AD8-900D-A82B5EFDBC2D}" srcOrd="1" destOrd="0" presId="urn:microsoft.com/office/officeart/2008/layout/LinedList"/>
    <dgm:cxn modelId="{324F1B06-D860-4FE6-822E-18A689463AA4}" type="presParOf" srcId="{0A179552-EFB5-4AD8-900D-A82B5EFDBC2D}" destId="{D2A1152E-E4F9-41FF-A25D-530283891A28}" srcOrd="0" destOrd="0" presId="urn:microsoft.com/office/officeart/2008/layout/LinedList"/>
    <dgm:cxn modelId="{8F4CA90C-2FF6-4F2B-8E2F-35B7323A4E2D}" type="presParOf" srcId="{0A179552-EFB5-4AD8-900D-A82B5EFDBC2D}" destId="{2A2454E1-A27E-4AF5-936D-E80A582D745E}" srcOrd="1" destOrd="0" presId="urn:microsoft.com/office/officeart/2008/layout/LinedList"/>
    <dgm:cxn modelId="{66AC13A2-4066-4747-8CFF-1F0A88389359}" type="presParOf" srcId="{EEDDC207-A991-40D7-80B2-501374494A21}" destId="{C34CCFC7-2DDA-4C4B-83E5-ACDBB58E6424}" srcOrd="2" destOrd="0" presId="urn:microsoft.com/office/officeart/2008/layout/LinedList"/>
    <dgm:cxn modelId="{C19B23FB-42E3-4007-BFBE-4975E3698E8B}" type="presParOf" srcId="{EEDDC207-A991-40D7-80B2-501374494A21}" destId="{74BCF167-2975-4883-94DE-3224C4839006}" srcOrd="3" destOrd="0" presId="urn:microsoft.com/office/officeart/2008/layout/LinedList"/>
    <dgm:cxn modelId="{06B5A35C-EF8E-4CA0-A02B-3624F525E7B8}" type="presParOf" srcId="{74BCF167-2975-4883-94DE-3224C4839006}" destId="{CFC9A1A8-AEED-4924-976A-57E3E16CD600}" srcOrd="0" destOrd="0" presId="urn:microsoft.com/office/officeart/2008/layout/LinedList"/>
    <dgm:cxn modelId="{16B4081A-FE88-424E-8794-66D7A51B1D14}" type="presParOf" srcId="{74BCF167-2975-4883-94DE-3224C4839006}" destId="{25867E6C-A3FC-459D-ABEF-DE51C30153B5}" srcOrd="1" destOrd="0" presId="urn:microsoft.com/office/officeart/2008/layout/LinedList"/>
    <dgm:cxn modelId="{D2523EF2-9797-4DF2-81E9-285E37AEB298}" type="presParOf" srcId="{EEDDC207-A991-40D7-80B2-501374494A21}" destId="{2AF8C06F-27CC-40E4-8A1B-829F47AF6771}" srcOrd="4" destOrd="0" presId="urn:microsoft.com/office/officeart/2008/layout/LinedList"/>
    <dgm:cxn modelId="{8DA5C079-5BA2-429D-B9AD-1C147B4A931B}" type="presParOf" srcId="{EEDDC207-A991-40D7-80B2-501374494A21}" destId="{F23769CB-1A91-4733-BAB0-601026C93848}" srcOrd="5" destOrd="0" presId="urn:microsoft.com/office/officeart/2008/layout/LinedList"/>
    <dgm:cxn modelId="{33FF1D01-4415-47F7-B1F1-46CF658BEDE2}" type="presParOf" srcId="{F23769CB-1A91-4733-BAB0-601026C93848}" destId="{697E5151-0AAF-4DDF-A048-AB37BAD998A7}" srcOrd="0" destOrd="0" presId="urn:microsoft.com/office/officeart/2008/layout/LinedList"/>
    <dgm:cxn modelId="{7B65F83C-B8E4-47DD-A2C2-58DB2936F414}" type="presParOf" srcId="{F23769CB-1A91-4733-BAB0-601026C93848}" destId="{4D6C7F13-F1F6-4B9B-BAF7-7587D7FE9D5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B22616E-C869-4F10-B637-E20A054F52D2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A122E697-8D3D-489B-B9DB-C3A431027B6F}">
      <dgm:prSet/>
      <dgm:spPr/>
      <dgm:t>
        <a:bodyPr/>
        <a:lstStyle/>
        <a:p>
          <a:r>
            <a:rPr lang="en-GB"/>
            <a:t>Do remember that you can be overheard by anyone listening on the same channel</a:t>
          </a:r>
          <a:endParaRPr lang="en-US"/>
        </a:p>
      </dgm:t>
    </dgm:pt>
    <dgm:pt modelId="{05637A19-AB3E-4759-8D46-EAD8077E140B}" type="parTrans" cxnId="{093B850F-35B9-4441-A003-B46C9236BF2D}">
      <dgm:prSet/>
      <dgm:spPr/>
      <dgm:t>
        <a:bodyPr/>
        <a:lstStyle/>
        <a:p>
          <a:endParaRPr lang="en-US"/>
        </a:p>
      </dgm:t>
    </dgm:pt>
    <dgm:pt modelId="{B19C0E11-8FDB-4BBC-8460-BA73997F7821}" type="sibTrans" cxnId="{093B850F-35B9-4441-A003-B46C9236BF2D}">
      <dgm:prSet/>
      <dgm:spPr/>
      <dgm:t>
        <a:bodyPr/>
        <a:lstStyle/>
        <a:p>
          <a:endParaRPr lang="en-US"/>
        </a:p>
      </dgm:t>
    </dgm:pt>
    <dgm:pt modelId="{3FB727CD-0075-4576-AFD2-E85EAC32D6D8}">
      <dgm:prSet/>
      <dgm:spPr/>
      <dgm:t>
        <a:bodyPr/>
        <a:lstStyle/>
        <a:p>
          <a:r>
            <a:rPr lang="en-GB"/>
            <a:t>Speak clearly but normally</a:t>
          </a:r>
          <a:endParaRPr lang="en-US"/>
        </a:p>
      </dgm:t>
    </dgm:pt>
    <dgm:pt modelId="{AF0441DE-2E3A-425C-9C45-3295FBC469CD}" type="parTrans" cxnId="{9607B185-E663-469E-9A43-965799CBDB87}">
      <dgm:prSet/>
      <dgm:spPr/>
      <dgm:t>
        <a:bodyPr/>
        <a:lstStyle/>
        <a:p>
          <a:endParaRPr lang="en-US"/>
        </a:p>
      </dgm:t>
    </dgm:pt>
    <dgm:pt modelId="{949E933E-2C28-4DB1-AD2F-6D5E33C0129D}" type="sibTrans" cxnId="{9607B185-E663-469E-9A43-965799CBDB87}">
      <dgm:prSet/>
      <dgm:spPr/>
      <dgm:t>
        <a:bodyPr/>
        <a:lstStyle/>
        <a:p>
          <a:endParaRPr lang="en-US"/>
        </a:p>
      </dgm:t>
    </dgm:pt>
    <dgm:pt modelId="{4591C579-4757-4A4E-AD4B-3F346AF51737}">
      <dgm:prSet/>
      <dgm:spPr/>
      <dgm:t>
        <a:bodyPr/>
        <a:lstStyle/>
        <a:p>
          <a:r>
            <a:rPr lang="en-GB"/>
            <a:t>Radio users are duty bound to respect the confidences of their counterparts</a:t>
          </a:r>
          <a:endParaRPr lang="en-US"/>
        </a:p>
      </dgm:t>
    </dgm:pt>
    <dgm:pt modelId="{05110884-9D3E-44F1-ADBC-B147208D8E2D}" type="parTrans" cxnId="{240640B1-98A6-47FC-8079-42358BB4D7FA}">
      <dgm:prSet/>
      <dgm:spPr/>
      <dgm:t>
        <a:bodyPr/>
        <a:lstStyle/>
        <a:p>
          <a:endParaRPr lang="en-US"/>
        </a:p>
      </dgm:t>
    </dgm:pt>
    <dgm:pt modelId="{3295EF9C-7171-4BC5-8332-017C5A592EFA}" type="sibTrans" cxnId="{240640B1-98A6-47FC-8079-42358BB4D7FA}">
      <dgm:prSet/>
      <dgm:spPr/>
      <dgm:t>
        <a:bodyPr/>
        <a:lstStyle/>
        <a:p>
          <a:endParaRPr lang="en-US"/>
        </a:p>
      </dgm:t>
    </dgm:pt>
    <dgm:pt modelId="{91A2E7DA-ED31-455A-B362-43216403D901}" type="pres">
      <dgm:prSet presAssocID="{BB22616E-C869-4F10-B637-E20A054F52D2}" presName="linear" presStyleCnt="0">
        <dgm:presLayoutVars>
          <dgm:animLvl val="lvl"/>
          <dgm:resizeHandles val="exact"/>
        </dgm:presLayoutVars>
      </dgm:prSet>
      <dgm:spPr/>
    </dgm:pt>
    <dgm:pt modelId="{965A93DF-ACBA-4B68-AA1D-48B6A410D858}" type="pres">
      <dgm:prSet presAssocID="{A122E697-8D3D-489B-B9DB-C3A431027B6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D09FBF1-4793-41D0-9211-496AE39B94B5}" type="pres">
      <dgm:prSet presAssocID="{B19C0E11-8FDB-4BBC-8460-BA73997F7821}" presName="spacer" presStyleCnt="0"/>
      <dgm:spPr/>
    </dgm:pt>
    <dgm:pt modelId="{C9B79894-80BA-40A3-96A8-092FC172A91E}" type="pres">
      <dgm:prSet presAssocID="{3FB727CD-0075-4576-AFD2-E85EAC32D6D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F6E2965-EC86-40B3-94F7-72AB32F553D1}" type="pres">
      <dgm:prSet presAssocID="{949E933E-2C28-4DB1-AD2F-6D5E33C0129D}" presName="spacer" presStyleCnt="0"/>
      <dgm:spPr/>
    </dgm:pt>
    <dgm:pt modelId="{F781CBE1-6081-422C-875A-2C8B6AB0D96C}" type="pres">
      <dgm:prSet presAssocID="{4591C579-4757-4A4E-AD4B-3F346AF51737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93B850F-35B9-4441-A003-B46C9236BF2D}" srcId="{BB22616E-C869-4F10-B637-E20A054F52D2}" destId="{A122E697-8D3D-489B-B9DB-C3A431027B6F}" srcOrd="0" destOrd="0" parTransId="{05637A19-AB3E-4759-8D46-EAD8077E140B}" sibTransId="{B19C0E11-8FDB-4BBC-8460-BA73997F7821}"/>
    <dgm:cxn modelId="{4A35EB21-0542-4420-AB3B-CA1741348CAF}" type="presOf" srcId="{A122E697-8D3D-489B-B9DB-C3A431027B6F}" destId="{965A93DF-ACBA-4B68-AA1D-48B6A410D858}" srcOrd="0" destOrd="0" presId="urn:microsoft.com/office/officeart/2005/8/layout/vList2"/>
    <dgm:cxn modelId="{B562614D-22C2-4E2E-BCAA-78C2E06C69C7}" type="presOf" srcId="{3FB727CD-0075-4576-AFD2-E85EAC32D6D8}" destId="{C9B79894-80BA-40A3-96A8-092FC172A91E}" srcOrd="0" destOrd="0" presId="urn:microsoft.com/office/officeart/2005/8/layout/vList2"/>
    <dgm:cxn modelId="{9607B185-E663-469E-9A43-965799CBDB87}" srcId="{BB22616E-C869-4F10-B637-E20A054F52D2}" destId="{3FB727CD-0075-4576-AFD2-E85EAC32D6D8}" srcOrd="1" destOrd="0" parTransId="{AF0441DE-2E3A-425C-9C45-3295FBC469CD}" sibTransId="{949E933E-2C28-4DB1-AD2F-6D5E33C0129D}"/>
    <dgm:cxn modelId="{46C4E094-F307-48BD-834F-AB5DAFC1EB0B}" type="presOf" srcId="{BB22616E-C869-4F10-B637-E20A054F52D2}" destId="{91A2E7DA-ED31-455A-B362-43216403D901}" srcOrd="0" destOrd="0" presId="urn:microsoft.com/office/officeart/2005/8/layout/vList2"/>
    <dgm:cxn modelId="{20C34C99-5A4B-4A4C-90C1-A0EFC5A2200B}" type="presOf" srcId="{4591C579-4757-4A4E-AD4B-3F346AF51737}" destId="{F781CBE1-6081-422C-875A-2C8B6AB0D96C}" srcOrd="0" destOrd="0" presId="urn:microsoft.com/office/officeart/2005/8/layout/vList2"/>
    <dgm:cxn modelId="{240640B1-98A6-47FC-8079-42358BB4D7FA}" srcId="{BB22616E-C869-4F10-B637-E20A054F52D2}" destId="{4591C579-4757-4A4E-AD4B-3F346AF51737}" srcOrd="2" destOrd="0" parTransId="{05110884-9D3E-44F1-ADBC-B147208D8E2D}" sibTransId="{3295EF9C-7171-4BC5-8332-017C5A592EFA}"/>
    <dgm:cxn modelId="{F626967A-9318-4E1D-A0AC-6FB14E371693}" type="presParOf" srcId="{91A2E7DA-ED31-455A-B362-43216403D901}" destId="{965A93DF-ACBA-4B68-AA1D-48B6A410D858}" srcOrd="0" destOrd="0" presId="urn:microsoft.com/office/officeart/2005/8/layout/vList2"/>
    <dgm:cxn modelId="{A9543F82-234A-4478-8119-17969EFD5CF7}" type="presParOf" srcId="{91A2E7DA-ED31-455A-B362-43216403D901}" destId="{2D09FBF1-4793-41D0-9211-496AE39B94B5}" srcOrd="1" destOrd="0" presId="urn:microsoft.com/office/officeart/2005/8/layout/vList2"/>
    <dgm:cxn modelId="{570C4737-FF4B-4301-8121-AF9A1B5B0C13}" type="presParOf" srcId="{91A2E7DA-ED31-455A-B362-43216403D901}" destId="{C9B79894-80BA-40A3-96A8-092FC172A91E}" srcOrd="2" destOrd="0" presId="urn:microsoft.com/office/officeart/2005/8/layout/vList2"/>
    <dgm:cxn modelId="{3533E221-3BDD-4FCA-9F6F-A4435F139BE4}" type="presParOf" srcId="{91A2E7DA-ED31-455A-B362-43216403D901}" destId="{0F6E2965-EC86-40B3-94F7-72AB32F553D1}" srcOrd="3" destOrd="0" presId="urn:microsoft.com/office/officeart/2005/8/layout/vList2"/>
    <dgm:cxn modelId="{C3998C0E-6CAC-4B63-B6B0-AA190944903E}" type="presParOf" srcId="{91A2E7DA-ED31-455A-B362-43216403D901}" destId="{F781CBE1-6081-422C-875A-2C8B6AB0D96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6946D2-222E-4A6F-91D0-3BCE722BD4C3}">
      <dsp:nvSpPr>
        <dsp:cNvPr id="0" name=""/>
        <dsp:cNvSpPr/>
      </dsp:nvSpPr>
      <dsp:spPr>
        <a:xfrm>
          <a:off x="0" y="2663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8F7D690-2E23-4CCF-A1FC-EF58194DC1D6}">
      <dsp:nvSpPr>
        <dsp:cNvPr id="0" name=""/>
        <dsp:cNvSpPr/>
      </dsp:nvSpPr>
      <dsp:spPr>
        <a:xfrm>
          <a:off x="0" y="2663"/>
          <a:ext cx="5000124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Safety – alert attention and direct the reponse quickly</a:t>
          </a:r>
          <a:endParaRPr lang="en-US" sz="2500" kern="1200"/>
        </a:p>
      </dsp:txBody>
      <dsp:txXfrm>
        <a:off x="0" y="2663"/>
        <a:ext cx="5000124" cy="908098"/>
      </dsp:txXfrm>
    </dsp:sp>
    <dsp:sp modelId="{2E989F1A-461C-41B9-B4D9-2F06C0C5E9F3}">
      <dsp:nvSpPr>
        <dsp:cNvPr id="0" name=""/>
        <dsp:cNvSpPr/>
      </dsp:nvSpPr>
      <dsp:spPr>
        <a:xfrm>
          <a:off x="0" y="910762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E7AD224-BB05-47D5-B21A-55C2DAB81FF9}">
      <dsp:nvSpPr>
        <dsp:cNvPr id="0" name=""/>
        <dsp:cNvSpPr/>
      </dsp:nvSpPr>
      <dsp:spPr>
        <a:xfrm>
          <a:off x="0" y="910762"/>
          <a:ext cx="5000124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Efficient communication - between OODs and safety boat crews</a:t>
          </a:r>
          <a:endParaRPr lang="en-US" sz="2500" kern="1200"/>
        </a:p>
      </dsp:txBody>
      <dsp:txXfrm>
        <a:off x="0" y="910762"/>
        <a:ext cx="5000124" cy="908098"/>
      </dsp:txXfrm>
    </dsp:sp>
    <dsp:sp modelId="{70E79AE9-3022-4DE2-B2E6-B8FD2F4C1E8E}">
      <dsp:nvSpPr>
        <dsp:cNvPr id="0" name=""/>
        <dsp:cNvSpPr/>
      </dsp:nvSpPr>
      <dsp:spPr>
        <a:xfrm>
          <a:off x="0" y="1818861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E4D75F4-AC86-4E96-9E2B-03EF189DA4C0}">
      <dsp:nvSpPr>
        <dsp:cNvPr id="0" name=""/>
        <dsp:cNvSpPr/>
      </dsp:nvSpPr>
      <dsp:spPr>
        <a:xfrm>
          <a:off x="0" y="1818861"/>
          <a:ext cx="5000124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Sail Training – co-ordination between different groups on the water</a:t>
          </a:r>
          <a:endParaRPr lang="en-US" sz="2500" kern="1200"/>
        </a:p>
      </dsp:txBody>
      <dsp:txXfrm>
        <a:off x="0" y="1818861"/>
        <a:ext cx="5000124" cy="908098"/>
      </dsp:txXfrm>
    </dsp:sp>
    <dsp:sp modelId="{609721B4-8DFC-4D6E-8115-EA54D8400E3B}">
      <dsp:nvSpPr>
        <dsp:cNvPr id="0" name=""/>
        <dsp:cNvSpPr/>
      </dsp:nvSpPr>
      <dsp:spPr>
        <a:xfrm>
          <a:off x="0" y="2726960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DA8692D-1AD6-44BA-AE5C-6C68CD986415}">
      <dsp:nvSpPr>
        <dsp:cNvPr id="0" name=""/>
        <dsp:cNvSpPr/>
      </dsp:nvSpPr>
      <dsp:spPr>
        <a:xfrm>
          <a:off x="0" y="2726960"/>
          <a:ext cx="5000124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Can address more than one person at a time</a:t>
          </a:r>
          <a:endParaRPr lang="en-US" sz="2500" kern="1200"/>
        </a:p>
      </dsp:txBody>
      <dsp:txXfrm>
        <a:off x="0" y="2726960"/>
        <a:ext cx="5000124" cy="908098"/>
      </dsp:txXfrm>
    </dsp:sp>
    <dsp:sp modelId="{67441882-3267-4FD8-B05D-BBAF3684E8A9}">
      <dsp:nvSpPr>
        <dsp:cNvPr id="0" name=""/>
        <dsp:cNvSpPr/>
      </dsp:nvSpPr>
      <dsp:spPr>
        <a:xfrm>
          <a:off x="0" y="3635058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0BC4185-421D-4906-8A10-A2CF6689F6B9}">
      <dsp:nvSpPr>
        <dsp:cNvPr id="0" name=""/>
        <dsp:cNvSpPr/>
      </dsp:nvSpPr>
      <dsp:spPr>
        <a:xfrm>
          <a:off x="0" y="3635058"/>
          <a:ext cx="5000124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Good coverage</a:t>
          </a:r>
          <a:endParaRPr lang="en-US" sz="2500" kern="1200"/>
        </a:p>
      </dsp:txBody>
      <dsp:txXfrm>
        <a:off x="0" y="3635058"/>
        <a:ext cx="5000124" cy="908098"/>
      </dsp:txXfrm>
    </dsp:sp>
    <dsp:sp modelId="{87048AC0-A30F-4577-9C5F-B2925C32F64A}">
      <dsp:nvSpPr>
        <dsp:cNvPr id="0" name=""/>
        <dsp:cNvSpPr/>
      </dsp:nvSpPr>
      <dsp:spPr>
        <a:xfrm>
          <a:off x="0" y="4543157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7E06498-4AFA-44F6-9556-3265D5ABFB2A}">
      <dsp:nvSpPr>
        <dsp:cNvPr id="0" name=""/>
        <dsp:cNvSpPr/>
      </dsp:nvSpPr>
      <dsp:spPr>
        <a:xfrm>
          <a:off x="0" y="4543157"/>
          <a:ext cx="5000124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Easy and quick to use</a:t>
          </a:r>
          <a:endParaRPr lang="en-US" sz="2500" kern="1200"/>
        </a:p>
      </dsp:txBody>
      <dsp:txXfrm>
        <a:off x="0" y="4543157"/>
        <a:ext cx="5000124" cy="9080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F1E3F-A8C4-492F-900D-ABCD9BFC65D9}">
      <dsp:nvSpPr>
        <dsp:cNvPr id="0" name=""/>
        <dsp:cNvSpPr/>
      </dsp:nvSpPr>
      <dsp:spPr>
        <a:xfrm>
          <a:off x="0" y="2663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C6B6D47-38F8-49FF-997B-D03FD1665709}">
      <dsp:nvSpPr>
        <dsp:cNvPr id="0" name=""/>
        <dsp:cNvSpPr/>
      </dsp:nvSpPr>
      <dsp:spPr>
        <a:xfrm>
          <a:off x="0" y="2663"/>
          <a:ext cx="5000124" cy="1816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Very High Frequency – 30MHz – 300MHz which is divided into a series of designated frequencies.</a:t>
          </a:r>
          <a:endParaRPr lang="en-US" sz="2300" kern="1200"/>
        </a:p>
      </dsp:txBody>
      <dsp:txXfrm>
        <a:off x="0" y="2663"/>
        <a:ext cx="5000124" cy="1816197"/>
      </dsp:txXfrm>
    </dsp:sp>
    <dsp:sp modelId="{690F45BC-8279-4A4B-A5A5-18FA6C2A86A3}">
      <dsp:nvSpPr>
        <dsp:cNvPr id="0" name=""/>
        <dsp:cNvSpPr/>
      </dsp:nvSpPr>
      <dsp:spPr>
        <a:xfrm>
          <a:off x="0" y="1818861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A08A5DD-10C4-437F-99C9-5AE297EEF2BE}">
      <dsp:nvSpPr>
        <dsp:cNvPr id="0" name=""/>
        <dsp:cNvSpPr/>
      </dsp:nvSpPr>
      <dsp:spPr>
        <a:xfrm>
          <a:off x="0" y="1818861"/>
          <a:ext cx="5000124" cy="1816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The standard frequencies have been given 2-digit channel numbers including channel 16 which is the Distress, Safety and Calling channel.</a:t>
          </a:r>
          <a:endParaRPr lang="en-US" sz="2300" kern="1200"/>
        </a:p>
      </dsp:txBody>
      <dsp:txXfrm>
        <a:off x="0" y="1818861"/>
        <a:ext cx="5000124" cy="1816197"/>
      </dsp:txXfrm>
    </dsp:sp>
    <dsp:sp modelId="{1E1FFD25-8E76-4B33-B703-A73847B60423}">
      <dsp:nvSpPr>
        <dsp:cNvPr id="0" name=""/>
        <dsp:cNvSpPr/>
      </dsp:nvSpPr>
      <dsp:spPr>
        <a:xfrm>
          <a:off x="0" y="3635058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2606B47-1C1F-46F8-A635-BF96188BB826}">
      <dsp:nvSpPr>
        <dsp:cNvPr id="0" name=""/>
        <dsp:cNvSpPr/>
      </dsp:nvSpPr>
      <dsp:spPr>
        <a:xfrm>
          <a:off x="0" y="3635058"/>
          <a:ext cx="5000124" cy="1816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The UK government have allocated 2 channels for use as private channels these are M (P1 or 37), M2 (P2/P4) and FOSSC sets transmit on these channels only. </a:t>
          </a:r>
          <a:endParaRPr lang="en-US" sz="2300" kern="1200"/>
        </a:p>
      </dsp:txBody>
      <dsp:txXfrm>
        <a:off x="0" y="3635058"/>
        <a:ext cx="5000124" cy="18161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F199A2-97BB-4816-8DB7-4F01C420077A}">
      <dsp:nvSpPr>
        <dsp:cNvPr id="0" name=""/>
        <dsp:cNvSpPr/>
      </dsp:nvSpPr>
      <dsp:spPr>
        <a:xfrm>
          <a:off x="0" y="2663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2A1152E-E4F9-41FF-A25D-530283891A28}">
      <dsp:nvSpPr>
        <dsp:cNvPr id="0" name=""/>
        <dsp:cNvSpPr/>
      </dsp:nvSpPr>
      <dsp:spPr>
        <a:xfrm>
          <a:off x="0" y="2663"/>
          <a:ext cx="5000124" cy="1816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Various types of licence are available.</a:t>
          </a:r>
          <a:endParaRPr lang="en-US" sz="2800" kern="1200"/>
        </a:p>
      </dsp:txBody>
      <dsp:txXfrm>
        <a:off x="0" y="2663"/>
        <a:ext cx="5000124" cy="1816197"/>
      </dsp:txXfrm>
    </dsp:sp>
    <dsp:sp modelId="{C34CCFC7-2DDA-4C4B-83E5-ACDBB58E6424}">
      <dsp:nvSpPr>
        <dsp:cNvPr id="0" name=""/>
        <dsp:cNvSpPr/>
      </dsp:nvSpPr>
      <dsp:spPr>
        <a:xfrm>
          <a:off x="0" y="1818861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FC9A1A8-AEED-4924-976A-57E3E16CD600}">
      <dsp:nvSpPr>
        <dsp:cNvPr id="0" name=""/>
        <dsp:cNvSpPr/>
      </dsp:nvSpPr>
      <dsp:spPr>
        <a:xfrm>
          <a:off x="0" y="1818861"/>
          <a:ext cx="5000124" cy="1816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FOSSC hold Ship Portable Radio Licences for each VHF radio set.</a:t>
          </a:r>
          <a:endParaRPr lang="en-US" sz="2800" kern="1200" dirty="0"/>
        </a:p>
      </dsp:txBody>
      <dsp:txXfrm>
        <a:off x="0" y="1818861"/>
        <a:ext cx="5000124" cy="1816197"/>
      </dsp:txXfrm>
    </dsp:sp>
    <dsp:sp modelId="{2AF8C06F-27CC-40E4-8A1B-829F47AF6771}">
      <dsp:nvSpPr>
        <dsp:cNvPr id="0" name=""/>
        <dsp:cNvSpPr/>
      </dsp:nvSpPr>
      <dsp:spPr>
        <a:xfrm>
          <a:off x="0" y="3635058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97E5151-0AAF-4DDF-A048-AB37BAD998A7}">
      <dsp:nvSpPr>
        <dsp:cNvPr id="0" name=""/>
        <dsp:cNvSpPr/>
      </dsp:nvSpPr>
      <dsp:spPr>
        <a:xfrm>
          <a:off x="0" y="3635058"/>
          <a:ext cx="5000124" cy="18161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As FOSSC radio sets are limited to private channels a user is not required to hold an operator’s certificate.</a:t>
          </a:r>
          <a:endParaRPr lang="en-US" sz="2800" kern="1200"/>
        </a:p>
      </dsp:txBody>
      <dsp:txXfrm>
        <a:off x="0" y="3635058"/>
        <a:ext cx="5000124" cy="181619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5A93DF-ACBA-4B68-AA1D-48B6A410D858}">
      <dsp:nvSpPr>
        <dsp:cNvPr id="0" name=""/>
        <dsp:cNvSpPr/>
      </dsp:nvSpPr>
      <dsp:spPr>
        <a:xfrm>
          <a:off x="0" y="251374"/>
          <a:ext cx="5000124" cy="159471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/>
            <a:t>Do remember that you can be overheard by anyone listening on the same channel</a:t>
          </a:r>
          <a:endParaRPr lang="en-US" sz="2900" kern="1200"/>
        </a:p>
      </dsp:txBody>
      <dsp:txXfrm>
        <a:off x="77847" y="329221"/>
        <a:ext cx="4844430" cy="1439016"/>
      </dsp:txXfrm>
    </dsp:sp>
    <dsp:sp modelId="{C9B79894-80BA-40A3-96A8-092FC172A91E}">
      <dsp:nvSpPr>
        <dsp:cNvPr id="0" name=""/>
        <dsp:cNvSpPr/>
      </dsp:nvSpPr>
      <dsp:spPr>
        <a:xfrm>
          <a:off x="0" y="1929604"/>
          <a:ext cx="5000124" cy="1594710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/>
            <a:t>Speak clearly but normally</a:t>
          </a:r>
          <a:endParaRPr lang="en-US" sz="2900" kern="1200"/>
        </a:p>
      </dsp:txBody>
      <dsp:txXfrm>
        <a:off x="77847" y="2007451"/>
        <a:ext cx="4844430" cy="1439016"/>
      </dsp:txXfrm>
    </dsp:sp>
    <dsp:sp modelId="{F781CBE1-6081-422C-875A-2C8B6AB0D96C}">
      <dsp:nvSpPr>
        <dsp:cNvPr id="0" name=""/>
        <dsp:cNvSpPr/>
      </dsp:nvSpPr>
      <dsp:spPr>
        <a:xfrm>
          <a:off x="0" y="3607835"/>
          <a:ext cx="5000124" cy="1594710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/>
            <a:t>Radio users are duty bound to respect the confidences of their counterparts</a:t>
          </a:r>
          <a:endParaRPr lang="en-US" sz="2900" kern="1200"/>
        </a:p>
      </dsp:txBody>
      <dsp:txXfrm>
        <a:off x="77847" y="3685682"/>
        <a:ext cx="4844430" cy="14390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5D46B-B95F-4806-B45E-B19B87DDDE0B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71CC-1751-4413-97F4-D60B4AA7F1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079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5D46B-B95F-4806-B45E-B19B87DDDE0B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71CC-1751-4413-97F4-D60B4AA7F1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508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5D46B-B95F-4806-B45E-B19B87DDDE0B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71CC-1751-4413-97F4-D60B4AA7F1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813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5D46B-B95F-4806-B45E-B19B87DDDE0B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71CC-1751-4413-97F4-D60B4AA7F1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614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5D46B-B95F-4806-B45E-B19B87DDDE0B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71CC-1751-4413-97F4-D60B4AA7F1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889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5D46B-B95F-4806-B45E-B19B87DDDE0B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71CC-1751-4413-97F4-D60B4AA7F1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871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5D46B-B95F-4806-B45E-B19B87DDDE0B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71CC-1751-4413-97F4-D60B4AA7F1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641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5D46B-B95F-4806-B45E-B19B87DDDE0B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71CC-1751-4413-97F4-D60B4AA7F1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83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5D46B-B95F-4806-B45E-B19B87DDDE0B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71CC-1751-4413-97F4-D60B4AA7F1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321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5D46B-B95F-4806-B45E-B19B87DDDE0B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71CC-1751-4413-97F4-D60B4AA7F1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135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5D46B-B95F-4806-B45E-B19B87DDDE0B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71CC-1751-4413-97F4-D60B4AA7F1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5D46B-B95F-4806-B45E-B19B87DDDE0B}" type="datetimeFigureOut">
              <a:rPr lang="en-GB" smtClean="0"/>
              <a:t>29/01/2022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C71CC-1751-4413-97F4-D60B4AA7F1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6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041" y="586855"/>
            <a:ext cx="2401025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VHF RADIO SETS – FOSSC</a:t>
            </a:r>
            <a:b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ICOM 33 ICOM 23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7694" y="649480"/>
            <a:ext cx="4916510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457200"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WHY VHF</a:t>
            </a:r>
          </a:p>
          <a:p>
            <a:pPr marL="457200"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WHAT it is</a:t>
            </a:r>
          </a:p>
          <a:p>
            <a:pPr marL="457200"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1"/>
                </a:solidFill>
              </a:rPr>
              <a:t>Licence</a:t>
            </a:r>
            <a:r>
              <a:rPr lang="en-US" sz="2800" dirty="0">
                <a:solidFill>
                  <a:schemeClr val="tx1"/>
                </a:solidFill>
              </a:rPr>
              <a:t>/Certification</a:t>
            </a:r>
          </a:p>
          <a:p>
            <a:pPr marL="457200"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1"/>
                </a:solidFill>
              </a:rPr>
              <a:t>Familiarisation</a:t>
            </a:r>
            <a:endParaRPr lang="en-US" sz="2800" dirty="0">
              <a:solidFill>
                <a:schemeClr val="tx1"/>
              </a:solidFill>
            </a:endParaRPr>
          </a:p>
          <a:p>
            <a:pPr marL="457200"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700" dirty="0">
              <a:solidFill>
                <a:schemeClr val="tx1"/>
              </a:solidFill>
            </a:endParaRP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700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7F2FAE0-B166-4D2B-9BCA-9FD3806A10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60" y="31398"/>
            <a:ext cx="1207113" cy="87180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200A89A-C171-492D-9A39-CC0D98B1CF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2849" y="231405"/>
            <a:ext cx="926672" cy="80474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6C7DD5D-7A30-40C9-AEE3-3049D000DB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3348" y="4518029"/>
            <a:ext cx="1072395" cy="138623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67D5269-0A9E-4E9D-BA2A-87FB21C28B8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59091" y="4529809"/>
            <a:ext cx="1040963" cy="1386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881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GB" sz="3500">
                <a:solidFill>
                  <a:srgbClr val="FFFFFF"/>
                </a:solidFill>
              </a:rPr>
              <a:t>WHY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19A845B-8E35-459B-A504-80BDA7D8AA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3548039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2196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GB" sz="3500">
                <a:solidFill>
                  <a:srgbClr val="FFFFFF"/>
                </a:solidFill>
              </a:rPr>
              <a:t>WHAT IS VHF?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E418D4B7-A9D7-4AFF-8073-7BCFD26DA9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9588305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1543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GB" sz="2700" dirty="0">
                <a:solidFill>
                  <a:srgbClr val="FFFFFF"/>
                </a:solidFill>
              </a:rPr>
              <a:t>LICENCE and CERTIFICATION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548CA0B-672D-4D08-8C79-A81497A697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4122894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31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336136" y="1336710"/>
            <a:ext cx="6858000" cy="418458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88181" y="1092216"/>
            <a:ext cx="6346209" cy="41820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833933" y="3515977"/>
            <a:ext cx="2501979" cy="418206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76002" y="1496845"/>
            <a:ext cx="6858001" cy="386430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74277" y="1668285"/>
            <a:ext cx="4318303" cy="3238727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797" y="586855"/>
            <a:ext cx="3172575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3500">
                <a:solidFill>
                  <a:srgbClr val="FFFFFF"/>
                </a:solidFill>
              </a:rPr>
              <a:t>FEATURES</a:t>
            </a:r>
            <a:br>
              <a:rPr lang="en-GB" sz="3500">
                <a:solidFill>
                  <a:srgbClr val="FFFFFF"/>
                </a:solidFill>
              </a:rPr>
            </a:br>
            <a:r>
              <a:rPr lang="en-GB" sz="3500">
                <a:solidFill>
                  <a:srgbClr val="FFFFFF"/>
                </a:solidFill>
              </a:rPr>
              <a:t>FOSSC ICOM 23 and 33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4877368" y="649480"/>
            <a:ext cx="3646835" cy="5546047"/>
          </a:xfrm>
        </p:spPr>
        <p:txBody>
          <a:bodyPr anchor="ctr">
            <a:normAutofit lnSpcReduction="10000"/>
          </a:bodyPr>
          <a:lstStyle/>
          <a:p>
            <a:r>
              <a:rPr lang="en-GB" sz="1700" dirty="0"/>
              <a:t>Waterproof to 1 metre for 30 minutes</a:t>
            </a:r>
          </a:p>
          <a:p>
            <a:r>
              <a:rPr lang="en-GB" sz="1700" dirty="0"/>
              <a:t>Buoyant</a:t>
            </a:r>
          </a:p>
          <a:p>
            <a:r>
              <a:rPr lang="en-GB" sz="1700" dirty="0"/>
              <a:t>“</a:t>
            </a:r>
            <a:r>
              <a:rPr lang="en-GB" sz="1700" dirty="0" err="1"/>
              <a:t>Aquaquake</a:t>
            </a:r>
            <a:r>
              <a:rPr lang="en-GB" sz="1700" dirty="0"/>
              <a:t>” feature – push and hold both ‘SCAN’ and ‘H/L’. This is most effective when activated as soon as the radio is retrieved from the water.</a:t>
            </a:r>
          </a:p>
          <a:p>
            <a:r>
              <a:rPr lang="en-GB" sz="1700" dirty="0"/>
              <a:t>Range – determined by the antenna height above the water</a:t>
            </a:r>
          </a:p>
          <a:p>
            <a:r>
              <a:rPr lang="en-GB" sz="1700" dirty="0"/>
              <a:t>Simplex channels – this means that only one person can talk at a time. It is important that you release the ‘push to talk PTT’ switch when you finish speaking.  The last word used should be ‘over’ if you expect a reply, or ‘out’ if you do not.</a:t>
            </a:r>
          </a:p>
          <a:p>
            <a:r>
              <a:rPr lang="en-GB" sz="1700" dirty="0"/>
              <a:t>Further information and guidance can be found in the Club Operating Guide and by enrolling on a VHF course.</a:t>
            </a:r>
          </a:p>
          <a:p>
            <a:pPr marL="0" indent="0">
              <a:buNone/>
            </a:pPr>
            <a:endParaRPr lang="en-GB" sz="1700" dirty="0"/>
          </a:p>
        </p:txBody>
      </p:sp>
    </p:spTree>
    <p:extLst>
      <p:ext uri="{BB962C8B-B14F-4D97-AF65-F5344CB8AC3E}">
        <p14:creationId xmlns:p14="http://schemas.microsoft.com/office/powerpoint/2010/main" val="2755564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GB" sz="3500">
                <a:solidFill>
                  <a:srgbClr val="FFFFFF"/>
                </a:solidFill>
              </a:rPr>
              <a:t>Finally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CC26957-7951-40D0-B8DE-17F12F7973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9710901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2954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353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VHF RADIO SETS – FOSSC ICOM 33 ICOM 23</vt:lpstr>
      <vt:lpstr>WHY</vt:lpstr>
      <vt:lpstr>WHAT IS VHF?</vt:lpstr>
      <vt:lpstr>LICENCE and CERTIFICATION</vt:lpstr>
      <vt:lpstr>FEATURES FOSSC ICOM 23 and 33</vt:lpstr>
      <vt:lpstr>Finally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VHF RADIO SETS – FOSSC ICOM 33</dc:title>
  <dc:creator>Isla</dc:creator>
  <cp:lastModifiedBy>Patricia Bennett</cp:lastModifiedBy>
  <cp:revision>12</cp:revision>
  <dcterms:created xsi:type="dcterms:W3CDTF">2016-11-11T22:00:21Z</dcterms:created>
  <dcterms:modified xsi:type="dcterms:W3CDTF">2022-01-29T15:43:45Z</dcterms:modified>
</cp:coreProperties>
</file>